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FCC30-3ADF-4B3F-9221-951B71F37FB6}" v="1" dt="2020-08-24T14:02:32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3B45-7080-4B8E-814D-B61314AE2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112C2-A19E-447F-900F-E71CAE044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1C325-6B67-4A66-A8FC-AAD0DF62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DC5-548B-4B5F-9B2A-A39F42C2DC97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50187-9570-4290-BC23-FB868FEF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AA9C5-AEC0-405B-B338-4693FAE6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19AF-A072-4465-AC7C-2018E61A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4D50-3AAE-4370-A9C4-FB276FA1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C0087-1650-4B75-A48F-DCF471140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B84D7-299A-4ABB-BF78-DAE1BCC2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DC5-548B-4B5F-9B2A-A39F42C2DC97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48218-E09A-438E-A899-7C1A5A2D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EC23E-4530-47E6-8AF3-418A4A67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19AF-A072-4465-AC7C-2018E61A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CB165-1902-4B1F-8D53-33630989E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50A35-218A-4DA8-9DD3-42B2FD3F4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63B62-5E08-4EA3-A6F9-8873875F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DC5-548B-4B5F-9B2A-A39F42C2DC97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EC97A-E914-4332-9DF2-1FE2551B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56736-A2BB-4F75-8B3E-3E579761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19AF-A072-4465-AC7C-2018E61A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3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3FF0-7437-442E-AEED-99B0663D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854B9-D520-44BF-B7C7-C77DA5819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D1A85-651A-411B-A7DE-E1E07BD7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DC5-548B-4B5F-9B2A-A39F42C2DC97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B7CD6-DAE3-456F-894E-B8F81213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DB181-3B0F-4FB4-9E9D-43290222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19AF-A072-4465-AC7C-2018E61A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0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E0A5-AE6B-4D03-B9B1-BE8EF50E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0D80F-6FB8-4016-9CFC-B6530048F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EE1DA-B45C-43F6-ADDE-4D5B81C1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DC5-548B-4B5F-9B2A-A39F42C2DC97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34AB6-4CA1-4E82-B717-7155C149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F0FB-2C5F-491D-934C-B5E00754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19AF-A072-4465-AC7C-2018E61A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6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9011-347D-4C5A-8363-5F284C77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4A826-5C61-494C-94D7-E57746D55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B20C7-840D-4586-8CB6-F0ABA20BE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7BFDF-677E-46F8-B17E-CD1CB413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DC5-548B-4B5F-9B2A-A39F42C2DC97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62B65-2108-4DA0-B2AC-0714E750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443AB-D2B4-4C7A-8E20-733A546D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19AF-A072-4465-AC7C-2018E61A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5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93E0-D399-4101-8343-00E4D971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C503D-1C23-42A1-9791-142CC9B12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819BF-DA55-4C20-8414-D663A269C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90A7D-8FE0-4769-8FB5-4C27EDFBA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4DCF5F-5DFF-42D1-9673-06C11FE09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CB3CD-4152-486F-919F-D783B519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DC5-548B-4B5F-9B2A-A39F42C2DC97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56718C-5D63-4132-AAAC-3D46895A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938B90-0373-426D-8FD8-AACCF146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19AF-A072-4465-AC7C-2018E61A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6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5CF3-5EEC-4647-8DE6-E4C39152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7A752-B19A-445D-9823-1AE7ACE4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DC5-548B-4B5F-9B2A-A39F42C2DC97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2E604-461A-4CB7-941C-8D959B6B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C0C6-AE7D-4910-BDB4-E45739E4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19AF-A072-4465-AC7C-2018E61A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4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37626-7166-4073-8698-84EB4F89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DC5-548B-4B5F-9B2A-A39F42C2DC97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6DF24-486C-4366-B93D-C628130F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73776-F2A4-410D-9A43-FB0660FE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19AF-A072-4465-AC7C-2018E61A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4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8F09-E71B-4BE5-810E-6FE928BC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04244-79B8-4EF7-862E-B0D7FE7F5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9BFB4-FFCD-4F28-9A5F-6F50EBD2F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7A80A-4D0E-4B1D-825A-BD1F7893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DC5-548B-4B5F-9B2A-A39F42C2DC97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91E43-78CA-4C22-8CE1-D857AF23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AB1ED-6EA4-4502-AE0F-5C115F7C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19AF-A072-4465-AC7C-2018E61A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5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1ABB-B3BD-46E7-AF4E-21F8B22A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3308C-523C-45F5-9EAD-EC2158168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D64E0-6F3A-4669-B27A-81546FE93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CAA46-959D-48BC-A38E-1EAE11E7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DC5-548B-4B5F-9B2A-A39F42C2DC97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3AB47-4129-418E-8E83-E2E76B27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7E1A7-ED08-43D6-BD58-A153112F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19AF-A072-4465-AC7C-2018E61A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6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96E23-4976-4C84-96CB-EF7C82E3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74E92-7C8A-4330-9099-22C8F10E2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E9837-0E93-4D02-87F3-7D1BBB49A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16DC5-548B-4B5F-9B2A-A39F42C2DC97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D433A-B873-4CAC-8750-8B66A6C02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8E60-E8F6-46B2-B985-DFA7E69B6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319AF-A072-4465-AC7C-2018E61A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3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lzzVxJ7zzQ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19A2-A580-44C0-8794-BBBC8CD78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9D6D6-0EC4-490D-BF38-915D927C9C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3A0129C-322E-4D5F-8FA9-206A409D2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7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49D97D-7F20-4F2C-8188-F34527D69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0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8F21A5E-2902-4ED8-839C-BFEDCE384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17044B-AC03-4556-9019-89EE4400E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9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A699CE-7178-4BF3-A931-38016785F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9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omputer&#10;&#10;Description automatically generated">
            <a:extLst>
              <a:ext uri="{FF2B5EF4-FFF2-40B4-BE49-F238E27FC236}">
                <a16:creationId xmlns:a16="http://schemas.microsoft.com/office/drawing/2014/main" id="{2D771F58-B87B-40E1-8378-7C843D2D5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8BA5AF-C9B5-4F31-BA4B-0991A971A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0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56737-F30F-483C-90AA-1E3CAE69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3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480C58-1EBA-4434-8F5D-FE9B36A42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0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ell phone screen with text&#10;&#10;Description automatically generated">
            <a:extLst>
              <a:ext uri="{FF2B5EF4-FFF2-40B4-BE49-F238E27FC236}">
                <a16:creationId xmlns:a16="http://schemas.microsoft.com/office/drawing/2014/main" id="{273D1D33-9615-47CA-AC58-531978812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1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A79F56-1663-4DEC-9BBE-5AB93DB8B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4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id="{5B4D86AB-5FD4-4ADC-89B4-77A2E6E56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0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5E910E0-B251-45E5-8686-862383831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6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5C610B1-19F7-43F4-90D7-5489A189C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title="Unitu Comms - Video for students">
            <a:hlinkClick r:id="" action="ppaction://media"/>
            <a:extLst>
              <a:ext uri="{FF2B5EF4-FFF2-40B4-BE49-F238E27FC236}">
                <a16:creationId xmlns:a16="http://schemas.microsoft.com/office/drawing/2014/main" id="{7B48FFC5-28D5-4DC7-84EC-BE2ED7E10B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3493" y="355600"/>
            <a:ext cx="11325013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blue, phone&#10;&#10;Description automatically generated">
            <a:extLst>
              <a:ext uri="{FF2B5EF4-FFF2-40B4-BE49-F238E27FC236}">
                <a16:creationId xmlns:a16="http://schemas.microsoft.com/office/drawing/2014/main" id="{381D1D19-E089-404E-BFE1-9CAF7DE66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5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0E6B49D-A04E-46CD-8693-920C977A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C7708B45-C016-4948-AF16-38FC3465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75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 Dezulian</dc:creator>
  <cp:lastModifiedBy>Soph Leslie</cp:lastModifiedBy>
  <cp:revision>2</cp:revision>
  <dcterms:created xsi:type="dcterms:W3CDTF">2020-08-24T13:52:13Z</dcterms:created>
  <dcterms:modified xsi:type="dcterms:W3CDTF">2020-08-24T14:33:29Z</dcterms:modified>
</cp:coreProperties>
</file>