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2"/>
  </p:notesMasterIdLst>
  <p:handoutMasterIdLst>
    <p:handoutMasterId r:id="rId23"/>
  </p:handoutMasterIdLst>
  <p:sldIdLst>
    <p:sldId id="343" r:id="rId5"/>
    <p:sldId id="349" r:id="rId6"/>
    <p:sldId id="354" r:id="rId7"/>
    <p:sldId id="350" r:id="rId8"/>
    <p:sldId id="355" r:id="rId9"/>
    <p:sldId id="351" r:id="rId10"/>
    <p:sldId id="352" r:id="rId11"/>
    <p:sldId id="353" r:id="rId12"/>
    <p:sldId id="344" r:id="rId13"/>
    <p:sldId id="336" r:id="rId14"/>
    <p:sldId id="356" r:id="rId15"/>
    <p:sldId id="358" r:id="rId16"/>
    <p:sldId id="362" r:id="rId17"/>
    <p:sldId id="346" r:id="rId18"/>
    <p:sldId id="335" r:id="rId19"/>
    <p:sldId id="347" r:id="rId20"/>
    <p:sldId id="36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nn-Lewis W.D." initials="FW" lastIdx="5" clrIdx="0">
    <p:extLst>
      <p:ext uri="{19B8F6BF-5375-455C-9EA6-DF929625EA0E}">
        <p15:presenceInfo xmlns:p15="http://schemas.microsoft.com/office/powerpoint/2012/main" userId="S-1-5-21-2898559981-3147354998-1008051048-152937" providerId="AD"/>
      </p:ext>
    </p:extLst>
  </p:cmAuthor>
  <p:cmAuthor id="2" name="Wild L.B." initials="WL" lastIdx="4" clrIdx="1">
    <p:extLst>
      <p:ext uri="{19B8F6BF-5375-455C-9EA6-DF929625EA0E}">
        <p15:presenceInfo xmlns:p15="http://schemas.microsoft.com/office/powerpoint/2012/main" userId="S::l.b.wild@swansea.ac.uk::9f8a909c-a9af-4444-98f1-c1ab5a1ee43d" providerId="AD"/>
      </p:ext>
    </p:extLst>
  </p:cmAuthor>
  <p:cmAuthor id="3" name="Ingram Emily." initials="IE" lastIdx="3" clrIdx="2">
    <p:extLst>
      <p:ext uri="{19B8F6BF-5375-455C-9EA6-DF929625EA0E}">
        <p15:presenceInfo xmlns:p15="http://schemas.microsoft.com/office/powerpoint/2012/main" userId="S::emily.ingram@swansea.ac.uk::ba590b19-0c80-4f3c-91c7-b989416b41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F60"/>
    <a:srgbClr val="F99F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5DD27B-C41E-4A9E-920F-A736E43D373C}" v="627" dt="2020-06-02T15:17:47.403"/>
    <p1510:client id="{183D271B-9411-484B-A585-D28D237EFCE9}" v="18" dt="2020-04-28T12:51:14.207"/>
    <p1510:client id="{1AE2AF44-F480-5FB0-A403-93527A9DF02E}" v="145" dt="2020-04-30T11:20:43.148"/>
    <p1510:client id="{1EF275AF-C460-4ECC-97FD-DCCF7B7BA1D3}" v="261" dt="2020-06-02T09:13:28.241"/>
    <p1510:client id="{2E813C3E-6135-45A7-9AC5-ED268F42502E}" v="24" dt="2020-04-30T09:32:37.376"/>
    <p1510:client id="{327FC618-3688-4F43-9A8B-AE0900516F94}" v="38" dt="2020-04-30T12:19:36.312"/>
    <p1510:client id="{35A049A9-B87E-4BA2-819B-60DE0A1CDE90}" v="7" dt="2020-05-07T17:57:40.043"/>
    <p1510:client id="{3ED5F496-6FD4-4082-BC50-AC9E0F3D98E4}" v="6" dt="2020-05-21T15:42:33.845"/>
    <p1510:client id="{5145B43C-8483-4135-8645-7CB77E850042}" v="1021" dt="2020-06-02T01:20:42.135"/>
    <p1510:client id="{5150194C-BDA8-4727-940E-D9307471A5BF}" v="1" dt="2020-05-06T09:23:53.039"/>
    <p1510:client id="{52701141-DA8D-4EE3-9DA3-A4855844DC22}" v="7" dt="2020-05-21T14:46:23.182"/>
    <p1510:client id="{62FEEB76-14FD-402B-AFFE-D24450E70B63}" v="395" dt="2020-05-07T18:33:36.957"/>
    <p1510:client id="{7D30CBFE-A12E-4397-9842-839349D9190B}" v="8" dt="2020-05-07T17:51:59.989"/>
    <p1510:client id="{80C8E633-6BDB-482C-9A0C-D5A7C5A079CA}" v="87" dt="2020-05-21T06:57:04.950"/>
    <p1510:client id="{80FABEFF-0DA6-47A8-B22F-B511DE7ED32C}" v="10" dt="2020-06-02T15:08:17.608"/>
    <p1510:client id="{A3CDA236-7D5E-490A-A545-AFD3E47F3473}" v="167" dt="2020-06-02T14:16:21.961"/>
    <p1510:client id="{C4FF495D-7341-4E66-8398-B873050E1AAC}" v="49" dt="2020-06-02T01:25:10.418"/>
    <p1510:client id="{CA53BBDD-67CC-4206-9DDB-28CDFF526B68}" v="3495" dt="2020-05-07T17:48:26.448"/>
    <p1510:client id="{CF5AE809-100C-4E8E-9D9D-7F62BE542F80}" v="1260" dt="2020-04-27T11:37:11.464"/>
    <p1510:client id="{DE6B0A28-F051-4473-86F1-10BAC88902D4}" v="44" dt="2020-04-30T11:09:52.687"/>
    <p1510:client id="{DF13B3B3-AB4B-4200-83B2-85CD0AD87C96}" v="315" dt="2020-05-21T13:47:59.290"/>
    <p1510:client id="{DFAA8FE0-C0BC-4413-ADFD-DD22FD0C0FFA}" v="714" dt="2020-05-11T10:54:26.034"/>
    <p1510:client id="{E03B3DCB-BECA-4593-BB40-D1A7442FED10}" v="334" dt="2020-06-02T14:42:17.998"/>
    <p1510:client id="{ED469680-BB83-4D18-9119-5765F5365A4C}" v="2" dt="2020-05-05T16:32:01.499"/>
    <p1510:client id="{EE0EC049-D074-4058-A3CE-CF1C1529A2D8}" v="69" dt="2020-04-30T12:50:49.790"/>
    <p1510:client id="{F7EC94BF-A7B0-4201-93EC-BBABB9E17F97}" v="2" dt="2020-06-07T21:15:58.6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33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d L.B." userId="S::l.b.wild@swansea.ac.uk::9f8a909c-a9af-4444-98f1-c1ab5a1ee43d" providerId="AD" clId="Web-{F7EC94BF-A7B0-4201-93EC-BBABB9E17F97}"/>
    <pc:docChg chg="modSld">
      <pc:chgData name="Wild L.B." userId="S::l.b.wild@swansea.ac.uk::9f8a909c-a9af-4444-98f1-c1ab5a1ee43d" providerId="AD" clId="Web-{F7EC94BF-A7B0-4201-93EC-BBABB9E17F97}" dt="2020-06-07T21:15:58.668" v="1" actId="1076"/>
      <pc:docMkLst>
        <pc:docMk/>
      </pc:docMkLst>
      <pc:sldChg chg="modSp">
        <pc:chgData name="Wild L.B." userId="S::l.b.wild@swansea.ac.uk::9f8a909c-a9af-4444-98f1-c1ab5a1ee43d" providerId="AD" clId="Web-{F7EC94BF-A7B0-4201-93EC-BBABB9E17F97}" dt="2020-06-07T21:15:58.668" v="1" actId="1076"/>
        <pc:sldMkLst>
          <pc:docMk/>
          <pc:sldMk cId="3429386445" sldId="360"/>
        </pc:sldMkLst>
        <pc:picChg chg="mod">
          <ac:chgData name="Wild L.B." userId="S::l.b.wild@swansea.ac.uk::9f8a909c-a9af-4444-98f1-c1ab5a1ee43d" providerId="AD" clId="Web-{F7EC94BF-A7B0-4201-93EC-BBABB9E17F97}" dt="2020-06-07T21:15:58.668" v="1" actId="1076"/>
          <ac:picMkLst>
            <pc:docMk/>
            <pc:sldMk cId="3429386445" sldId="360"/>
            <ac:picMk id="4" creationId="{84D5462F-EC02-406F-A25F-08B6E5DA6AAB}"/>
          </ac:picMkLst>
        </pc:picChg>
      </pc:sldChg>
    </pc:docChg>
  </pc:docChgLst>
  <pc:docChgLst>
    <pc:chgData name="Wild L.B." userId="S::l.b.wild@swansea.ac.uk::9f8a909c-a9af-4444-98f1-c1ab5a1ee43d" providerId="AD" clId="Web-{C4FF495D-7341-4E66-8398-B873050E1AAC}"/>
    <pc:docChg chg="modSld">
      <pc:chgData name="Wild L.B." userId="S::l.b.wild@swansea.ac.uk::9f8a909c-a9af-4444-98f1-c1ab5a1ee43d" providerId="AD" clId="Web-{C4FF495D-7341-4E66-8398-B873050E1AAC}" dt="2020-06-02T01:25:10.418" v="48" actId="20577"/>
      <pc:docMkLst>
        <pc:docMk/>
      </pc:docMkLst>
      <pc:sldChg chg="modSp">
        <pc:chgData name="Wild L.B." userId="S::l.b.wild@swansea.ac.uk::9f8a909c-a9af-4444-98f1-c1ab5a1ee43d" providerId="AD" clId="Web-{C4FF495D-7341-4E66-8398-B873050E1AAC}" dt="2020-06-02T01:24:58.949" v="43" actId="20577"/>
        <pc:sldMkLst>
          <pc:docMk/>
          <pc:sldMk cId="190731804" sldId="343"/>
        </pc:sldMkLst>
        <pc:spChg chg="mod">
          <ac:chgData name="Wild L.B." userId="S::l.b.wild@swansea.ac.uk::9f8a909c-a9af-4444-98f1-c1ab5a1ee43d" providerId="AD" clId="Web-{C4FF495D-7341-4E66-8398-B873050E1AAC}" dt="2020-06-02T01:24:58.949" v="43" actId="20577"/>
          <ac:spMkLst>
            <pc:docMk/>
            <pc:sldMk cId="190731804" sldId="343"/>
            <ac:spMk id="2" creationId="{00000000-0000-0000-0000-000000000000}"/>
          </ac:spMkLst>
        </pc:spChg>
      </pc:sldChg>
      <pc:sldChg chg="modSp">
        <pc:chgData name="Wild L.B." userId="S::l.b.wild@swansea.ac.uk::9f8a909c-a9af-4444-98f1-c1ab5a1ee43d" providerId="AD" clId="Web-{C4FF495D-7341-4E66-8398-B873050E1AAC}" dt="2020-06-02T01:25:10.402" v="47" actId="20577"/>
        <pc:sldMkLst>
          <pc:docMk/>
          <pc:sldMk cId="3602473974" sldId="344"/>
        </pc:sldMkLst>
        <pc:spChg chg="mod">
          <ac:chgData name="Wild L.B." userId="S::l.b.wild@swansea.ac.uk::9f8a909c-a9af-4444-98f1-c1ab5a1ee43d" providerId="AD" clId="Web-{C4FF495D-7341-4E66-8398-B873050E1AAC}" dt="2020-06-02T01:25:10.402" v="47" actId="20577"/>
          <ac:spMkLst>
            <pc:docMk/>
            <pc:sldMk cId="3602473974" sldId="344"/>
            <ac:spMk id="2" creationId="{00000000-0000-0000-0000-000000000000}"/>
          </ac:spMkLst>
        </pc:spChg>
      </pc:sldChg>
    </pc:docChg>
  </pc:docChgLst>
  <pc:docChgLst>
    <pc:chgData name="Wild L.B." userId="S::l.b.wild@swansea.ac.uk::9f8a909c-a9af-4444-98f1-c1ab5a1ee43d" providerId="AD" clId="Web-{DFAA8FE0-C0BC-4413-ADFD-DD22FD0C0FFA}"/>
    <pc:docChg chg="modSld sldOrd">
      <pc:chgData name="Wild L.B." userId="S::l.b.wild@swansea.ac.uk::9f8a909c-a9af-4444-98f1-c1ab5a1ee43d" providerId="AD" clId="Web-{DFAA8FE0-C0BC-4413-ADFD-DD22FD0C0FFA}" dt="2020-05-11T10:54:25.759" v="698" actId="20577"/>
      <pc:docMkLst>
        <pc:docMk/>
      </pc:docMkLst>
      <pc:sldChg chg="modSp">
        <pc:chgData name="Wild L.B." userId="S::l.b.wild@swansea.ac.uk::9f8a909c-a9af-4444-98f1-c1ab5a1ee43d" providerId="AD" clId="Web-{DFAA8FE0-C0BC-4413-ADFD-DD22FD0C0FFA}" dt="2020-05-11T10:53:52.205" v="693" actId="1076"/>
        <pc:sldMkLst>
          <pc:docMk/>
          <pc:sldMk cId="1436403036" sldId="335"/>
        </pc:sldMkLst>
        <pc:spChg chg="mod">
          <ac:chgData name="Wild L.B." userId="S::l.b.wild@swansea.ac.uk::9f8a909c-a9af-4444-98f1-c1ab5a1ee43d" providerId="AD" clId="Web-{DFAA8FE0-C0BC-4413-ADFD-DD22FD0C0FFA}" dt="2020-05-11T10:49:31.687" v="516" actId="20577"/>
          <ac:spMkLst>
            <pc:docMk/>
            <pc:sldMk cId="1436403036" sldId="335"/>
            <ac:spMk id="2" creationId="{00000000-0000-0000-0000-000000000000}"/>
          </ac:spMkLst>
        </pc:spChg>
        <pc:spChg chg="mod">
          <ac:chgData name="Wild L.B." userId="S::l.b.wild@swansea.ac.uk::9f8a909c-a9af-4444-98f1-c1ab5a1ee43d" providerId="AD" clId="Web-{DFAA8FE0-C0BC-4413-ADFD-DD22FD0C0FFA}" dt="2020-05-11T10:51:30.851" v="656" actId="20577"/>
          <ac:spMkLst>
            <pc:docMk/>
            <pc:sldMk cId="1436403036" sldId="335"/>
            <ac:spMk id="9" creationId="{00000000-0000-0000-0000-000000000000}"/>
          </ac:spMkLst>
        </pc:spChg>
        <pc:spChg chg="mod">
          <ac:chgData name="Wild L.B." userId="S::l.b.wild@swansea.ac.uk::9f8a909c-a9af-4444-98f1-c1ab5a1ee43d" providerId="AD" clId="Web-{DFAA8FE0-C0BC-4413-ADFD-DD22FD0C0FFA}" dt="2020-05-11T10:53:49.987" v="691" actId="20577"/>
          <ac:spMkLst>
            <pc:docMk/>
            <pc:sldMk cId="1436403036" sldId="335"/>
            <ac:spMk id="10" creationId="{00000000-0000-0000-0000-000000000000}"/>
          </ac:spMkLst>
        </pc:spChg>
        <pc:spChg chg="mod">
          <ac:chgData name="Wild L.B." userId="S::l.b.wild@swansea.ac.uk::9f8a909c-a9af-4444-98f1-c1ab5a1ee43d" providerId="AD" clId="Web-{DFAA8FE0-C0BC-4413-ADFD-DD22FD0C0FFA}" dt="2020-05-11T10:53:52.205" v="693" actId="1076"/>
          <ac:spMkLst>
            <pc:docMk/>
            <pc:sldMk cId="1436403036" sldId="335"/>
            <ac:spMk id="12" creationId="{00000000-0000-0000-0000-000000000000}"/>
          </ac:spMkLst>
        </pc:spChg>
        <pc:cxnChg chg="mod">
          <ac:chgData name="Wild L.B." userId="S::l.b.wild@swansea.ac.uk::9f8a909c-a9af-4444-98f1-c1ab5a1ee43d" providerId="AD" clId="Web-{DFAA8FE0-C0BC-4413-ADFD-DD22FD0C0FFA}" dt="2020-05-11T10:52:46.940" v="663" actId="14100"/>
          <ac:cxnSpMkLst>
            <pc:docMk/>
            <pc:sldMk cId="1436403036" sldId="335"/>
            <ac:cxnSpMk id="23" creationId="{00000000-0000-0000-0000-000000000000}"/>
          </ac:cxnSpMkLst>
        </pc:cxnChg>
      </pc:sldChg>
      <pc:sldChg chg="modSp ord">
        <pc:chgData name="Wild L.B." userId="S::l.b.wild@swansea.ac.uk::9f8a909c-a9af-4444-98f1-c1ab5a1ee43d" providerId="AD" clId="Web-{DFAA8FE0-C0BC-4413-ADFD-DD22FD0C0FFA}" dt="2020-05-11T10:54:25.759" v="698" actId="20577"/>
        <pc:sldMkLst>
          <pc:docMk/>
          <pc:sldMk cId="4160887669" sldId="336"/>
        </pc:sldMkLst>
        <pc:spChg chg="mod">
          <ac:chgData name="Wild L.B." userId="S::l.b.wild@swansea.ac.uk::9f8a909c-a9af-4444-98f1-c1ab5a1ee43d" providerId="AD" clId="Web-{DFAA8FE0-C0BC-4413-ADFD-DD22FD0C0FFA}" dt="2020-05-11T10:54:25.759" v="698" actId="20577"/>
          <ac:spMkLst>
            <pc:docMk/>
            <pc:sldMk cId="4160887669" sldId="336"/>
            <ac:spMk id="2" creationId="{00000000-0000-0000-0000-000000000000}"/>
          </ac:spMkLst>
        </pc:spChg>
      </pc:sldChg>
      <pc:sldChg chg="modSp">
        <pc:chgData name="Wild L.B." userId="S::l.b.wild@swansea.ac.uk::9f8a909c-a9af-4444-98f1-c1ab5a1ee43d" providerId="AD" clId="Web-{DFAA8FE0-C0BC-4413-ADFD-DD22FD0C0FFA}" dt="2020-05-11T10:38:40.283" v="367" actId="20577"/>
        <pc:sldMkLst>
          <pc:docMk/>
          <pc:sldMk cId="190731804" sldId="343"/>
        </pc:sldMkLst>
        <pc:spChg chg="mod">
          <ac:chgData name="Wild L.B." userId="S::l.b.wild@swansea.ac.uk::9f8a909c-a9af-4444-98f1-c1ab5a1ee43d" providerId="AD" clId="Web-{DFAA8FE0-C0BC-4413-ADFD-DD22FD0C0FFA}" dt="2020-05-11T10:38:40.283" v="367" actId="20577"/>
          <ac:spMkLst>
            <pc:docMk/>
            <pc:sldMk cId="190731804" sldId="343"/>
            <ac:spMk id="2" creationId="{00000000-0000-0000-0000-000000000000}"/>
          </ac:spMkLst>
        </pc:spChg>
      </pc:sldChg>
      <pc:sldChg chg="modSp">
        <pc:chgData name="Wild L.B." userId="S::l.b.wild@swansea.ac.uk::9f8a909c-a9af-4444-98f1-c1ab5a1ee43d" providerId="AD" clId="Web-{DFAA8FE0-C0BC-4413-ADFD-DD22FD0C0FFA}" dt="2020-05-11T10:35:55.507" v="325" actId="20577"/>
        <pc:sldMkLst>
          <pc:docMk/>
          <pc:sldMk cId="3602473974" sldId="344"/>
        </pc:sldMkLst>
        <pc:spChg chg="mod">
          <ac:chgData name="Wild L.B." userId="S::l.b.wild@swansea.ac.uk::9f8a909c-a9af-4444-98f1-c1ab5a1ee43d" providerId="AD" clId="Web-{DFAA8FE0-C0BC-4413-ADFD-DD22FD0C0FFA}" dt="2020-05-11T10:35:55.507" v="325" actId="20577"/>
          <ac:spMkLst>
            <pc:docMk/>
            <pc:sldMk cId="3602473974" sldId="344"/>
            <ac:spMk id="2" creationId="{00000000-0000-0000-0000-000000000000}"/>
          </ac:spMkLst>
        </pc:spChg>
      </pc:sldChg>
      <pc:sldChg chg="modSp">
        <pc:chgData name="Wild L.B." userId="S::l.b.wild@swansea.ac.uk::9f8a909c-a9af-4444-98f1-c1ab5a1ee43d" providerId="AD" clId="Web-{DFAA8FE0-C0BC-4413-ADFD-DD22FD0C0FFA}" dt="2020-05-11T10:35:13.644" v="318" actId="14100"/>
        <pc:sldMkLst>
          <pc:docMk/>
          <pc:sldMk cId="2369518753" sldId="345"/>
        </pc:sldMkLst>
        <pc:spChg chg="mod">
          <ac:chgData name="Wild L.B." userId="S::l.b.wild@swansea.ac.uk::9f8a909c-a9af-4444-98f1-c1ab5a1ee43d" providerId="AD" clId="Web-{DFAA8FE0-C0BC-4413-ADFD-DD22FD0C0FFA}" dt="2020-05-11T10:35:13.644" v="318" actId="14100"/>
          <ac:spMkLst>
            <pc:docMk/>
            <pc:sldMk cId="2369518753" sldId="345"/>
            <ac:spMk id="12" creationId="{00000000-0000-0000-0000-000000000000}"/>
          </ac:spMkLst>
        </pc:spChg>
      </pc:sldChg>
      <pc:sldChg chg="ord">
        <pc:chgData name="Wild L.B." userId="S::l.b.wild@swansea.ac.uk::9f8a909c-a9af-4444-98f1-c1ab5a1ee43d" providerId="AD" clId="Web-{DFAA8FE0-C0BC-4413-ADFD-DD22FD0C0FFA}" dt="2020-05-11T10:36:37.494" v="328"/>
        <pc:sldMkLst>
          <pc:docMk/>
          <pc:sldMk cId="1631360494" sldId="347"/>
        </pc:sldMkLst>
      </pc:sldChg>
      <pc:sldChg chg="modSp">
        <pc:chgData name="Wild L.B." userId="S::l.b.wild@swansea.ac.uk::9f8a909c-a9af-4444-98f1-c1ab5a1ee43d" providerId="AD" clId="Web-{DFAA8FE0-C0BC-4413-ADFD-DD22FD0C0FFA}" dt="2020-05-11T10:10:09.152" v="20" actId="14100"/>
        <pc:sldMkLst>
          <pc:docMk/>
          <pc:sldMk cId="2908925204" sldId="349"/>
        </pc:sldMkLst>
        <pc:spChg chg="mod">
          <ac:chgData name="Wild L.B." userId="S::l.b.wild@swansea.ac.uk::9f8a909c-a9af-4444-98f1-c1ab5a1ee43d" providerId="AD" clId="Web-{DFAA8FE0-C0BC-4413-ADFD-DD22FD0C0FFA}" dt="2020-05-11T10:10:04.198" v="18" actId="20577"/>
          <ac:spMkLst>
            <pc:docMk/>
            <pc:sldMk cId="2908925204" sldId="349"/>
            <ac:spMk id="19" creationId="{342F47EA-D9C8-4F55-B5B9-DF6336CB6E00}"/>
          </ac:spMkLst>
        </pc:spChg>
        <pc:cxnChg chg="mod">
          <ac:chgData name="Wild L.B." userId="S::l.b.wild@swansea.ac.uk::9f8a909c-a9af-4444-98f1-c1ab5a1ee43d" providerId="AD" clId="Web-{DFAA8FE0-C0BC-4413-ADFD-DD22FD0C0FFA}" dt="2020-05-11T10:10:09.152" v="20" actId="14100"/>
          <ac:cxnSpMkLst>
            <pc:docMk/>
            <pc:sldMk cId="2908925204" sldId="349"/>
            <ac:cxnSpMk id="16" creationId="{6E776F26-2CD3-4F40-94BF-C25F60317580}"/>
          </ac:cxnSpMkLst>
        </pc:cxnChg>
      </pc:sldChg>
      <pc:sldChg chg="modSp">
        <pc:chgData name="Wild L.B." userId="S::l.b.wild@swansea.ac.uk::9f8a909c-a9af-4444-98f1-c1ab5a1ee43d" providerId="AD" clId="Web-{DFAA8FE0-C0BC-4413-ADFD-DD22FD0C0FFA}" dt="2020-05-11T10:13:31.415" v="104" actId="20577"/>
        <pc:sldMkLst>
          <pc:docMk/>
          <pc:sldMk cId="4006551402" sldId="350"/>
        </pc:sldMkLst>
        <pc:spChg chg="mod">
          <ac:chgData name="Wild L.B." userId="S::l.b.wild@swansea.ac.uk::9f8a909c-a9af-4444-98f1-c1ab5a1ee43d" providerId="AD" clId="Web-{DFAA8FE0-C0BC-4413-ADFD-DD22FD0C0FFA}" dt="2020-05-11T10:13:31.415" v="104" actId="20577"/>
          <ac:spMkLst>
            <pc:docMk/>
            <pc:sldMk cId="4006551402" sldId="350"/>
            <ac:spMk id="10" creationId="{00000000-0000-0000-0000-000000000000}"/>
          </ac:spMkLst>
        </pc:spChg>
      </pc:sldChg>
      <pc:sldChg chg="modSp">
        <pc:chgData name="Wild L.B." userId="S::l.b.wild@swansea.ac.uk::9f8a909c-a9af-4444-98f1-c1ab5a1ee43d" providerId="AD" clId="Web-{DFAA8FE0-C0BC-4413-ADFD-DD22FD0C0FFA}" dt="2020-05-11T10:23:45.066" v="250" actId="20577"/>
        <pc:sldMkLst>
          <pc:docMk/>
          <pc:sldMk cId="302789879" sldId="351"/>
        </pc:sldMkLst>
        <pc:spChg chg="mod">
          <ac:chgData name="Wild L.B." userId="S::l.b.wild@swansea.ac.uk::9f8a909c-a9af-4444-98f1-c1ab5a1ee43d" providerId="AD" clId="Web-{DFAA8FE0-C0BC-4413-ADFD-DD22FD0C0FFA}" dt="2020-05-11T10:17:13.384" v="157" actId="20577"/>
          <ac:spMkLst>
            <pc:docMk/>
            <pc:sldMk cId="302789879" sldId="351"/>
            <ac:spMk id="14" creationId="{00000000-0000-0000-0000-000000000000}"/>
          </ac:spMkLst>
        </pc:spChg>
        <pc:spChg chg="mod">
          <ac:chgData name="Wild L.B." userId="S::l.b.wild@swansea.ac.uk::9f8a909c-a9af-4444-98f1-c1ab5a1ee43d" providerId="AD" clId="Web-{DFAA8FE0-C0BC-4413-ADFD-DD22FD0C0FFA}" dt="2020-05-11T10:23:45.066" v="250" actId="20577"/>
          <ac:spMkLst>
            <pc:docMk/>
            <pc:sldMk cId="302789879" sldId="351"/>
            <ac:spMk id="18" creationId="{00000000-0000-0000-0000-000000000000}"/>
          </ac:spMkLst>
        </pc:spChg>
        <pc:spChg chg="mod">
          <ac:chgData name="Wild L.B." userId="S::l.b.wild@swansea.ac.uk::9f8a909c-a9af-4444-98f1-c1ab5a1ee43d" providerId="AD" clId="Web-{DFAA8FE0-C0BC-4413-ADFD-DD22FD0C0FFA}" dt="2020-05-11T10:23:28.409" v="241" actId="20577"/>
          <ac:spMkLst>
            <pc:docMk/>
            <pc:sldMk cId="302789879" sldId="351"/>
            <ac:spMk id="19" creationId="{00000000-0000-0000-0000-000000000000}"/>
          </ac:spMkLst>
        </pc:spChg>
      </pc:sldChg>
      <pc:sldChg chg="modSp">
        <pc:chgData name="Wild L.B." userId="S::l.b.wild@swansea.ac.uk::9f8a909c-a9af-4444-98f1-c1ab5a1ee43d" providerId="AD" clId="Web-{DFAA8FE0-C0BC-4413-ADFD-DD22FD0C0FFA}" dt="2020-05-11T10:33:54.451" v="315" actId="20577"/>
        <pc:sldMkLst>
          <pc:docMk/>
          <pc:sldMk cId="4180584279" sldId="352"/>
        </pc:sldMkLst>
        <pc:spChg chg="mod">
          <ac:chgData name="Wild L.B." userId="S::l.b.wild@swansea.ac.uk::9f8a909c-a9af-4444-98f1-c1ab5a1ee43d" providerId="AD" clId="Web-{DFAA8FE0-C0BC-4413-ADFD-DD22FD0C0FFA}" dt="2020-05-11T10:33:29.387" v="312" actId="20577"/>
          <ac:spMkLst>
            <pc:docMk/>
            <pc:sldMk cId="4180584279" sldId="352"/>
            <ac:spMk id="8" creationId="{00000000-0000-0000-0000-000000000000}"/>
          </ac:spMkLst>
        </pc:spChg>
        <pc:spChg chg="mod">
          <ac:chgData name="Wild L.B." userId="S::l.b.wild@swansea.ac.uk::9f8a909c-a9af-4444-98f1-c1ab5a1ee43d" providerId="AD" clId="Web-{DFAA8FE0-C0BC-4413-ADFD-DD22FD0C0FFA}" dt="2020-05-11T10:33:54.451" v="315" actId="20577"/>
          <ac:spMkLst>
            <pc:docMk/>
            <pc:sldMk cId="4180584279" sldId="352"/>
            <ac:spMk id="12" creationId="{FBC59C70-94DD-4D03-B52F-0032D1F99FAC}"/>
          </ac:spMkLst>
        </pc:spChg>
      </pc:sldChg>
      <pc:sldChg chg="modSp">
        <pc:chgData name="Wild L.B." userId="S::l.b.wild@swansea.ac.uk::9f8a909c-a9af-4444-98f1-c1ab5a1ee43d" providerId="AD" clId="Web-{DFAA8FE0-C0BC-4413-ADFD-DD22FD0C0FFA}" dt="2020-05-11T10:12:28.364" v="97" actId="20577"/>
        <pc:sldMkLst>
          <pc:docMk/>
          <pc:sldMk cId="322310048" sldId="354"/>
        </pc:sldMkLst>
        <pc:spChg chg="mod">
          <ac:chgData name="Wild L.B." userId="S::l.b.wild@swansea.ac.uk::9f8a909c-a9af-4444-98f1-c1ab5a1ee43d" providerId="AD" clId="Web-{DFAA8FE0-C0BC-4413-ADFD-DD22FD0C0FFA}" dt="2020-05-11T10:10:48.529" v="22" actId="20577"/>
          <ac:spMkLst>
            <pc:docMk/>
            <pc:sldMk cId="322310048" sldId="354"/>
            <ac:spMk id="5" creationId="{00000000-0000-0000-0000-000000000000}"/>
          </ac:spMkLst>
        </pc:spChg>
        <pc:spChg chg="mod">
          <ac:chgData name="Wild L.B." userId="S::l.b.wild@swansea.ac.uk::9f8a909c-a9af-4444-98f1-c1ab5a1ee43d" providerId="AD" clId="Web-{DFAA8FE0-C0BC-4413-ADFD-DD22FD0C0FFA}" dt="2020-05-11T10:11:30.126" v="34" actId="20577"/>
          <ac:spMkLst>
            <pc:docMk/>
            <pc:sldMk cId="322310048" sldId="354"/>
            <ac:spMk id="7" creationId="{00000000-0000-0000-0000-000000000000}"/>
          </ac:spMkLst>
        </pc:spChg>
        <pc:spChg chg="mod">
          <ac:chgData name="Wild L.B." userId="S::l.b.wild@swansea.ac.uk::9f8a909c-a9af-4444-98f1-c1ab5a1ee43d" providerId="AD" clId="Web-{DFAA8FE0-C0BC-4413-ADFD-DD22FD0C0FFA}" dt="2020-05-11T10:12:28.364" v="97" actId="20577"/>
          <ac:spMkLst>
            <pc:docMk/>
            <pc:sldMk cId="322310048" sldId="354"/>
            <ac:spMk id="8" creationId="{00000000-0000-0000-0000-000000000000}"/>
          </ac:spMkLst>
        </pc:spChg>
        <pc:spChg chg="mod">
          <ac:chgData name="Wild L.B." userId="S::l.b.wild@swansea.ac.uk::9f8a909c-a9af-4444-98f1-c1ab5a1ee43d" providerId="AD" clId="Web-{DFAA8FE0-C0BC-4413-ADFD-DD22FD0C0FFA}" dt="2020-05-11T10:11:45.346" v="44" actId="1076"/>
          <ac:spMkLst>
            <pc:docMk/>
            <pc:sldMk cId="322310048" sldId="354"/>
            <ac:spMk id="9" creationId="{00000000-0000-0000-0000-000000000000}"/>
          </ac:spMkLst>
        </pc:spChg>
        <pc:cxnChg chg="mod">
          <ac:chgData name="Wild L.B." userId="S::l.b.wild@swansea.ac.uk::9f8a909c-a9af-4444-98f1-c1ab5a1ee43d" providerId="AD" clId="Web-{DFAA8FE0-C0BC-4413-ADFD-DD22FD0C0FFA}" dt="2020-05-11T10:10:36.607" v="21" actId="14100"/>
          <ac:cxnSpMkLst>
            <pc:docMk/>
            <pc:sldMk cId="322310048" sldId="354"/>
            <ac:cxnSpMk id="10" creationId="{00000000-0000-0000-0000-000000000000}"/>
          </ac:cxnSpMkLst>
        </pc:cxnChg>
      </pc:sldChg>
    </pc:docChg>
  </pc:docChgLst>
  <pc:docChgLst>
    <pc:chgData name="Trace A.P." userId="S::a.p.trace@swansea.ac.uk::c17b758c-f19b-4aee-afd2-bc2dcfb7c477" providerId="AD" clId="Web-{80C8E633-6BDB-482C-9A0C-D5A7C5A079CA}"/>
    <pc:docChg chg="modSld">
      <pc:chgData name="Trace A.P." userId="S::a.p.trace@swansea.ac.uk::c17b758c-f19b-4aee-afd2-bc2dcfb7c477" providerId="AD" clId="Web-{80C8E633-6BDB-482C-9A0C-D5A7C5A079CA}" dt="2020-05-21T06:57:04.950" v="85" actId="20577"/>
      <pc:docMkLst>
        <pc:docMk/>
      </pc:docMkLst>
      <pc:sldChg chg="modSp">
        <pc:chgData name="Trace A.P." userId="S::a.p.trace@swansea.ac.uk::c17b758c-f19b-4aee-afd2-bc2dcfb7c477" providerId="AD" clId="Web-{80C8E633-6BDB-482C-9A0C-D5A7C5A079CA}" dt="2020-05-21T06:55:47.732" v="37" actId="20577"/>
        <pc:sldMkLst>
          <pc:docMk/>
          <pc:sldMk cId="302789879" sldId="351"/>
        </pc:sldMkLst>
        <pc:spChg chg="mod">
          <ac:chgData name="Trace A.P." userId="S::a.p.trace@swansea.ac.uk::c17b758c-f19b-4aee-afd2-bc2dcfb7c477" providerId="AD" clId="Web-{80C8E633-6BDB-482C-9A0C-D5A7C5A079CA}" dt="2020-05-21T06:55:47.732" v="37" actId="20577"/>
          <ac:spMkLst>
            <pc:docMk/>
            <pc:sldMk cId="302789879" sldId="351"/>
            <ac:spMk id="19" creationId="{00000000-0000-0000-0000-000000000000}"/>
          </ac:spMkLst>
        </pc:spChg>
      </pc:sldChg>
      <pc:sldChg chg="modSp">
        <pc:chgData name="Trace A.P." userId="S::a.p.trace@swansea.ac.uk::c17b758c-f19b-4aee-afd2-bc2dcfb7c477" providerId="AD" clId="Web-{80C8E633-6BDB-482C-9A0C-D5A7C5A079CA}" dt="2020-05-21T06:57:04.950" v="84" actId="20577"/>
        <pc:sldMkLst>
          <pc:docMk/>
          <pc:sldMk cId="4180584279" sldId="352"/>
        </pc:sldMkLst>
        <pc:spChg chg="mod">
          <ac:chgData name="Trace A.P." userId="S::a.p.trace@swansea.ac.uk::c17b758c-f19b-4aee-afd2-bc2dcfb7c477" providerId="AD" clId="Web-{80C8E633-6BDB-482C-9A0C-D5A7C5A079CA}" dt="2020-05-21T06:57:04.950" v="84" actId="20577"/>
          <ac:spMkLst>
            <pc:docMk/>
            <pc:sldMk cId="4180584279" sldId="352"/>
            <ac:spMk id="9" creationId="{00000000-0000-0000-0000-000000000000}"/>
          </ac:spMkLst>
        </pc:spChg>
      </pc:sldChg>
    </pc:docChg>
  </pc:docChgLst>
  <pc:docChgLst>
    <pc:chgData name="Trace A.P." userId="S::a.p.trace@swansea.ac.uk::c17b758c-f19b-4aee-afd2-bc2dcfb7c477" providerId="AD" clId="Web-{80FABEFF-0DA6-47A8-B22F-B511DE7ED32C}"/>
    <pc:docChg chg="modSld">
      <pc:chgData name="Trace A.P." userId="S::a.p.trace@swansea.ac.uk::c17b758c-f19b-4aee-afd2-bc2dcfb7c477" providerId="AD" clId="Web-{80FABEFF-0DA6-47A8-B22F-B511DE7ED32C}" dt="2020-06-02T15:08:17.608" v="9" actId="20577"/>
      <pc:docMkLst>
        <pc:docMk/>
      </pc:docMkLst>
      <pc:sldChg chg="modSp">
        <pc:chgData name="Trace A.P." userId="S::a.p.trace@swansea.ac.uk::c17b758c-f19b-4aee-afd2-bc2dcfb7c477" providerId="AD" clId="Web-{80FABEFF-0DA6-47A8-B22F-B511DE7ED32C}" dt="2020-06-02T15:08:17.608" v="8" actId="20577"/>
        <pc:sldMkLst>
          <pc:docMk/>
          <pc:sldMk cId="3429386445" sldId="360"/>
        </pc:sldMkLst>
        <pc:spChg chg="mod">
          <ac:chgData name="Trace A.P." userId="S::a.p.trace@swansea.ac.uk::c17b758c-f19b-4aee-afd2-bc2dcfb7c477" providerId="AD" clId="Web-{80FABEFF-0DA6-47A8-B22F-B511DE7ED32C}" dt="2020-06-02T15:08:17.608" v="8" actId="20577"/>
          <ac:spMkLst>
            <pc:docMk/>
            <pc:sldMk cId="3429386445" sldId="360"/>
            <ac:spMk id="2" creationId="{B0C0E6A6-1B08-462F-855C-DC1AA3A92104}"/>
          </ac:spMkLst>
        </pc:spChg>
      </pc:sldChg>
    </pc:docChg>
  </pc:docChgLst>
  <pc:docChgLst>
    <pc:chgData name="Wild L.B." userId="S::l.b.wild@swansea.ac.uk::9f8a909c-a9af-4444-98f1-c1ab5a1ee43d" providerId="AD" clId="Web-{A3CDA236-7D5E-490A-A545-AFD3E47F3473}"/>
    <pc:docChg chg="addSld delSld modSld">
      <pc:chgData name="Wild L.B." userId="S::l.b.wild@swansea.ac.uk::9f8a909c-a9af-4444-98f1-c1ab5a1ee43d" providerId="AD" clId="Web-{A3CDA236-7D5E-490A-A545-AFD3E47F3473}" dt="2020-06-02T14:16:21.961" v="163"/>
      <pc:docMkLst>
        <pc:docMk/>
      </pc:docMkLst>
      <pc:sldChg chg="modSp del">
        <pc:chgData name="Wild L.B." userId="S::l.b.wild@swansea.ac.uk::9f8a909c-a9af-4444-98f1-c1ab5a1ee43d" providerId="AD" clId="Web-{A3CDA236-7D5E-490A-A545-AFD3E47F3473}" dt="2020-06-02T14:16:21.961" v="163"/>
        <pc:sldMkLst>
          <pc:docMk/>
          <pc:sldMk cId="2369518753" sldId="345"/>
        </pc:sldMkLst>
        <pc:spChg chg="mod">
          <ac:chgData name="Wild L.B." userId="S::l.b.wild@swansea.ac.uk::9f8a909c-a9af-4444-98f1-c1ab5a1ee43d" providerId="AD" clId="Web-{A3CDA236-7D5E-490A-A545-AFD3E47F3473}" dt="2020-06-02T14:07:14.045" v="5" actId="1076"/>
          <ac:spMkLst>
            <pc:docMk/>
            <pc:sldMk cId="2369518753" sldId="345"/>
            <ac:spMk id="10" creationId="{00000000-0000-0000-0000-000000000000}"/>
          </ac:spMkLst>
        </pc:spChg>
        <pc:spChg chg="mod">
          <ac:chgData name="Wild L.B." userId="S::l.b.wild@swansea.ac.uk::9f8a909c-a9af-4444-98f1-c1ab5a1ee43d" providerId="AD" clId="Web-{A3CDA236-7D5E-490A-A545-AFD3E47F3473}" dt="2020-06-02T14:07:09.513" v="4" actId="1076"/>
          <ac:spMkLst>
            <pc:docMk/>
            <pc:sldMk cId="2369518753" sldId="345"/>
            <ac:spMk id="11" creationId="{00000000-0000-0000-0000-000000000000}"/>
          </ac:spMkLst>
        </pc:spChg>
      </pc:sldChg>
      <pc:sldChg chg="addSp delSp modSp new del">
        <pc:chgData name="Wild L.B." userId="S::l.b.wild@swansea.ac.uk::9f8a909c-a9af-4444-98f1-c1ab5a1ee43d" providerId="AD" clId="Web-{A3CDA236-7D5E-490A-A545-AFD3E47F3473}" dt="2020-06-02T14:16:16.539" v="162"/>
        <pc:sldMkLst>
          <pc:docMk/>
          <pc:sldMk cId="3906440241" sldId="361"/>
        </pc:sldMkLst>
        <pc:spChg chg="del">
          <ac:chgData name="Wild L.B." userId="S::l.b.wild@swansea.ac.uk::9f8a909c-a9af-4444-98f1-c1ab5a1ee43d" providerId="AD" clId="Web-{A3CDA236-7D5E-490A-A545-AFD3E47F3473}" dt="2020-06-02T14:07:40.344" v="8"/>
          <ac:spMkLst>
            <pc:docMk/>
            <pc:sldMk cId="3906440241" sldId="361"/>
            <ac:spMk id="2" creationId="{7F9BBE4D-0523-41C6-AA22-15F5F97F23C4}"/>
          </ac:spMkLst>
        </pc:spChg>
        <pc:spChg chg="del">
          <ac:chgData name="Wild L.B." userId="S::l.b.wild@swansea.ac.uk::9f8a909c-a9af-4444-98f1-c1ab5a1ee43d" providerId="AD" clId="Web-{A3CDA236-7D5E-490A-A545-AFD3E47F3473}" dt="2020-06-02T14:07:37.125" v="7"/>
          <ac:spMkLst>
            <pc:docMk/>
            <pc:sldMk cId="3906440241" sldId="361"/>
            <ac:spMk id="3" creationId="{A1468036-A976-406D-950F-CB42A97FAFF2}"/>
          </ac:spMkLst>
        </pc:spChg>
        <pc:spChg chg="add">
          <ac:chgData name="Wild L.B." userId="S::l.b.wild@swansea.ac.uk::9f8a909c-a9af-4444-98f1-c1ab5a1ee43d" providerId="AD" clId="Web-{A3CDA236-7D5E-490A-A545-AFD3E47F3473}" dt="2020-06-02T14:08:27.394" v="13"/>
          <ac:spMkLst>
            <pc:docMk/>
            <pc:sldMk cId="3906440241" sldId="361"/>
            <ac:spMk id="13" creationId="{9A3C3E7E-C8F2-42DE-BCAA-C04640C09B9D}"/>
          </ac:spMkLst>
        </pc:spChg>
        <pc:spChg chg="add mod">
          <ac:chgData name="Wild L.B." userId="S::l.b.wild@swansea.ac.uk::9f8a909c-a9af-4444-98f1-c1ab5a1ee43d" providerId="AD" clId="Web-{A3CDA236-7D5E-490A-A545-AFD3E47F3473}" dt="2020-06-02T14:08:47.161" v="15" actId="1076"/>
          <ac:spMkLst>
            <pc:docMk/>
            <pc:sldMk cId="3906440241" sldId="361"/>
            <ac:spMk id="15" creationId="{506555DB-7CDC-4B8B-8C09-85F64BB7096A}"/>
          </ac:spMkLst>
        </pc:spChg>
        <pc:spChg chg="add del mod">
          <ac:chgData name="Wild L.B." userId="S::l.b.wild@swansea.ac.uk::9f8a909c-a9af-4444-98f1-c1ab5a1ee43d" providerId="AD" clId="Web-{A3CDA236-7D5E-490A-A545-AFD3E47F3473}" dt="2020-06-02T14:09:51.510" v="21"/>
          <ac:spMkLst>
            <pc:docMk/>
            <pc:sldMk cId="3906440241" sldId="361"/>
            <ac:spMk id="17" creationId="{D4DD71E8-D445-4D62-A0BE-4A3B40689603}"/>
          </ac:spMkLst>
        </pc:spChg>
        <pc:spChg chg="add">
          <ac:chgData name="Wild L.B." userId="S::l.b.wild@swansea.ac.uk::9f8a909c-a9af-4444-98f1-c1ab5a1ee43d" providerId="AD" clId="Web-{A3CDA236-7D5E-490A-A545-AFD3E47F3473}" dt="2020-06-02T14:10:06.417" v="22"/>
          <ac:spMkLst>
            <pc:docMk/>
            <pc:sldMk cId="3906440241" sldId="361"/>
            <ac:spMk id="19" creationId="{01475FD6-B993-4841-A36A-FF1B5225706C}"/>
          </ac:spMkLst>
        </pc:spChg>
        <pc:spChg chg="add mod">
          <ac:chgData name="Wild L.B." userId="S::l.b.wild@swansea.ac.uk::9f8a909c-a9af-4444-98f1-c1ab5a1ee43d" providerId="AD" clId="Web-{A3CDA236-7D5E-490A-A545-AFD3E47F3473}" dt="2020-06-02T14:10:29.903" v="24" actId="1076"/>
          <ac:spMkLst>
            <pc:docMk/>
            <pc:sldMk cId="3906440241" sldId="361"/>
            <ac:spMk id="21" creationId="{0561BC22-0910-49FE-B673-954994163435}"/>
          </ac:spMkLst>
        </pc:spChg>
        <pc:picChg chg="add">
          <ac:chgData name="Wild L.B." userId="S::l.b.wild@swansea.ac.uk::9f8a909c-a9af-4444-98f1-c1ab5a1ee43d" providerId="AD" clId="Web-{A3CDA236-7D5E-490A-A545-AFD3E47F3473}" dt="2020-06-02T14:08:10.393" v="12"/>
          <ac:picMkLst>
            <pc:docMk/>
            <pc:sldMk cId="3906440241" sldId="361"/>
            <ac:picMk id="11" creationId="{1BA69667-92CB-4F89-BB85-EB57FEF4E870}"/>
          </ac:picMkLst>
        </pc:picChg>
        <pc:cxnChg chg="add">
          <ac:chgData name="Wild L.B." userId="S::l.b.wild@swansea.ac.uk::9f8a909c-a9af-4444-98f1-c1ab5a1ee43d" providerId="AD" clId="Web-{A3CDA236-7D5E-490A-A545-AFD3E47F3473}" dt="2020-06-02T14:08:10.362" v="9"/>
          <ac:cxnSpMkLst>
            <pc:docMk/>
            <pc:sldMk cId="3906440241" sldId="361"/>
            <ac:cxnSpMk id="5" creationId="{4A9B85CA-0171-47A1-9390-46E2EB8C1B9C}"/>
          </ac:cxnSpMkLst>
        </pc:cxnChg>
        <pc:cxnChg chg="add">
          <ac:chgData name="Wild L.B." userId="S::l.b.wild@swansea.ac.uk::9f8a909c-a9af-4444-98f1-c1ab5a1ee43d" providerId="AD" clId="Web-{A3CDA236-7D5E-490A-A545-AFD3E47F3473}" dt="2020-06-02T14:08:10.362" v="10"/>
          <ac:cxnSpMkLst>
            <pc:docMk/>
            <pc:sldMk cId="3906440241" sldId="361"/>
            <ac:cxnSpMk id="7" creationId="{E6DA69EF-DBF4-4968-844D-D51758E3C48A}"/>
          </ac:cxnSpMkLst>
        </pc:cxnChg>
        <pc:cxnChg chg="add">
          <ac:chgData name="Wild L.B." userId="S::l.b.wild@swansea.ac.uk::9f8a909c-a9af-4444-98f1-c1ab5a1ee43d" providerId="AD" clId="Web-{A3CDA236-7D5E-490A-A545-AFD3E47F3473}" dt="2020-06-02T14:08:10.362" v="11"/>
          <ac:cxnSpMkLst>
            <pc:docMk/>
            <pc:sldMk cId="3906440241" sldId="361"/>
            <ac:cxnSpMk id="9" creationId="{65A33C22-D813-4E8B-A07C-E182A71BB591}"/>
          </ac:cxnSpMkLst>
        </pc:cxnChg>
      </pc:sldChg>
      <pc:sldChg chg="addSp modSp add replId">
        <pc:chgData name="Wild L.B." userId="S::l.b.wild@swansea.ac.uk::9f8a909c-a9af-4444-98f1-c1ab5a1ee43d" providerId="AD" clId="Web-{A3CDA236-7D5E-490A-A545-AFD3E47F3473}" dt="2020-06-02T14:15:45.786" v="161" actId="14100"/>
        <pc:sldMkLst>
          <pc:docMk/>
          <pc:sldMk cId="605793506" sldId="362"/>
        </pc:sldMkLst>
        <pc:spChg chg="add mod">
          <ac:chgData name="Wild L.B." userId="S::l.b.wild@swansea.ac.uk::9f8a909c-a9af-4444-98f1-c1ab5a1ee43d" providerId="AD" clId="Web-{A3CDA236-7D5E-490A-A545-AFD3E47F3473}" dt="2020-06-02T14:11:25.782" v="27" actId="1076"/>
          <ac:spMkLst>
            <pc:docMk/>
            <pc:sldMk cId="605793506" sldId="362"/>
            <ac:spMk id="2" creationId="{B9E3B261-1A17-4908-8343-DDC4BB402FDD}"/>
          </ac:spMkLst>
        </pc:spChg>
        <pc:spChg chg="add mod">
          <ac:chgData name="Wild L.B." userId="S::l.b.wild@swansea.ac.uk::9f8a909c-a9af-4444-98f1-c1ab5a1ee43d" providerId="AD" clId="Web-{A3CDA236-7D5E-490A-A545-AFD3E47F3473}" dt="2020-06-02T14:15:32.363" v="158" actId="1076"/>
          <ac:spMkLst>
            <pc:docMk/>
            <pc:sldMk cId="605793506" sldId="362"/>
            <ac:spMk id="3" creationId="{47F4F9C3-5550-4BE0-B24A-CB1767CB8382}"/>
          </ac:spMkLst>
        </pc:spChg>
        <pc:spChg chg="mod">
          <ac:chgData name="Wild L.B." userId="S::l.b.wild@swansea.ac.uk::9f8a909c-a9af-4444-98f1-c1ab5a1ee43d" providerId="AD" clId="Web-{A3CDA236-7D5E-490A-A545-AFD3E47F3473}" dt="2020-06-02T14:14:35.984" v="147" actId="20577"/>
          <ac:spMkLst>
            <pc:docMk/>
            <pc:sldMk cId="605793506" sldId="362"/>
            <ac:spMk id="21" creationId="{0561BC22-0910-49FE-B673-954994163435}"/>
          </ac:spMkLst>
        </pc:spChg>
        <pc:cxnChg chg="add mod">
          <ac:chgData name="Wild L.B." userId="S::l.b.wild@swansea.ac.uk::9f8a909c-a9af-4444-98f1-c1ab5a1ee43d" providerId="AD" clId="Web-{A3CDA236-7D5E-490A-A545-AFD3E47F3473}" dt="2020-06-02T14:13:35.448" v="54" actId="14100"/>
          <ac:cxnSpMkLst>
            <pc:docMk/>
            <pc:sldMk cId="605793506" sldId="362"/>
            <ac:cxnSpMk id="4" creationId="{9A2E1576-749C-4F7B-B6EA-088CD94DB118}"/>
          </ac:cxnSpMkLst>
        </pc:cxnChg>
        <pc:cxnChg chg="add mod">
          <ac:chgData name="Wild L.B." userId="S::l.b.wild@swansea.ac.uk::9f8a909c-a9af-4444-98f1-c1ab5a1ee43d" providerId="AD" clId="Web-{A3CDA236-7D5E-490A-A545-AFD3E47F3473}" dt="2020-06-02T14:15:10.362" v="152" actId="14100"/>
          <ac:cxnSpMkLst>
            <pc:docMk/>
            <pc:sldMk cId="605793506" sldId="362"/>
            <ac:cxnSpMk id="6" creationId="{8F3919A1-831E-4FA8-BAD9-D4386ECE1A7F}"/>
          </ac:cxnSpMkLst>
        </pc:cxnChg>
        <pc:cxnChg chg="add mod">
          <ac:chgData name="Wild L.B." userId="S::l.b.wild@swansea.ac.uk::9f8a909c-a9af-4444-98f1-c1ab5a1ee43d" providerId="AD" clId="Web-{A3CDA236-7D5E-490A-A545-AFD3E47F3473}" dt="2020-06-02T14:15:45.786" v="161" actId="14100"/>
          <ac:cxnSpMkLst>
            <pc:docMk/>
            <pc:sldMk cId="605793506" sldId="362"/>
            <ac:cxnSpMk id="8" creationId="{FC61C301-8565-480B-81E7-7B846F981C02}"/>
          </ac:cxnSpMkLst>
        </pc:cxnChg>
      </pc:sldChg>
    </pc:docChg>
  </pc:docChgLst>
  <pc:docChgLst>
    <pc:chgData name="Ingram Emily." userId="S::emily.ingram@swansea.ac.uk::ba590b19-0c80-4f3c-91c7-b989416b4172" providerId="AD" clId="Web-{DF13B3B3-AB4B-4200-83B2-85CD0AD87C96}"/>
    <pc:docChg chg="modSld">
      <pc:chgData name="Ingram Emily." userId="S::emily.ingram@swansea.ac.uk::ba590b19-0c80-4f3c-91c7-b989416b4172" providerId="AD" clId="Web-{DF13B3B3-AB4B-4200-83B2-85CD0AD87C96}" dt="2020-05-21T13:47:59.290" v="314"/>
      <pc:docMkLst>
        <pc:docMk/>
      </pc:docMkLst>
      <pc:sldChg chg="modSp addCm">
        <pc:chgData name="Ingram Emily." userId="S::emily.ingram@swansea.ac.uk::ba590b19-0c80-4f3c-91c7-b989416b4172" providerId="AD" clId="Web-{DF13B3B3-AB4B-4200-83B2-85CD0AD87C96}" dt="2020-05-21T13:47:23.259" v="313"/>
        <pc:sldMkLst>
          <pc:docMk/>
          <pc:sldMk cId="302789879" sldId="351"/>
        </pc:sldMkLst>
        <pc:spChg chg="mod">
          <ac:chgData name="Ingram Emily." userId="S::emily.ingram@swansea.ac.uk::ba590b19-0c80-4f3c-91c7-b989416b4172" providerId="AD" clId="Web-{DF13B3B3-AB4B-4200-83B2-85CD0AD87C96}" dt="2020-05-21T13:47:07.978" v="311" actId="20577"/>
          <ac:spMkLst>
            <pc:docMk/>
            <pc:sldMk cId="302789879" sldId="351"/>
            <ac:spMk id="19" creationId="{00000000-0000-0000-0000-000000000000}"/>
          </ac:spMkLst>
        </pc:spChg>
      </pc:sldChg>
      <pc:sldChg chg="modSp addCm">
        <pc:chgData name="Ingram Emily." userId="S::emily.ingram@swansea.ac.uk::ba590b19-0c80-4f3c-91c7-b989416b4172" providerId="AD" clId="Web-{DF13B3B3-AB4B-4200-83B2-85CD0AD87C96}" dt="2020-05-21T13:47:59.290" v="314"/>
        <pc:sldMkLst>
          <pc:docMk/>
          <pc:sldMk cId="3228360288" sldId="353"/>
        </pc:sldMkLst>
        <pc:spChg chg="mod">
          <ac:chgData name="Ingram Emily." userId="S::emily.ingram@swansea.ac.uk::ba590b19-0c80-4f3c-91c7-b989416b4172" providerId="AD" clId="Web-{DF13B3B3-AB4B-4200-83B2-85CD0AD87C96}" dt="2020-05-21T13:44:14.541" v="268" actId="20577"/>
          <ac:spMkLst>
            <pc:docMk/>
            <pc:sldMk cId="3228360288" sldId="353"/>
            <ac:spMk id="8" creationId="{00000000-0000-0000-0000-000000000000}"/>
          </ac:spMkLst>
        </pc:spChg>
      </pc:sldChg>
    </pc:docChg>
  </pc:docChgLst>
  <pc:docChgLst>
    <pc:chgData name="Trace A.P." userId="S::a.p.trace@swansea.ac.uk::c17b758c-f19b-4aee-afd2-bc2dcfb7c477" providerId="AD" clId="Web-{E03B3DCB-BECA-4593-BB40-D1A7442FED10}"/>
    <pc:docChg chg="modSld">
      <pc:chgData name="Trace A.P." userId="S::a.p.trace@swansea.ac.uk::c17b758c-f19b-4aee-afd2-bc2dcfb7c477" providerId="AD" clId="Web-{E03B3DCB-BECA-4593-BB40-D1A7442FED10}" dt="2020-06-02T14:42:17.998" v="332" actId="1076"/>
      <pc:docMkLst>
        <pc:docMk/>
      </pc:docMkLst>
      <pc:sldChg chg="addSp delSp modSp">
        <pc:chgData name="Trace A.P." userId="S::a.p.trace@swansea.ac.uk::c17b758c-f19b-4aee-afd2-bc2dcfb7c477" providerId="AD" clId="Web-{E03B3DCB-BECA-4593-BB40-D1A7442FED10}" dt="2020-06-02T14:42:17.998" v="332" actId="1076"/>
        <pc:sldMkLst>
          <pc:docMk/>
          <pc:sldMk cId="3429386445" sldId="360"/>
        </pc:sldMkLst>
        <pc:spChg chg="add mod">
          <ac:chgData name="Trace A.P." userId="S::a.p.trace@swansea.ac.uk::c17b758c-f19b-4aee-afd2-bc2dcfb7c477" providerId="AD" clId="Web-{E03B3DCB-BECA-4593-BB40-D1A7442FED10}" dt="2020-06-02T14:41:39.404" v="325"/>
          <ac:spMkLst>
            <pc:docMk/>
            <pc:sldMk cId="3429386445" sldId="360"/>
            <ac:spMk id="2" creationId="{B0C0E6A6-1B08-462F-855C-DC1AA3A92104}"/>
          </ac:spMkLst>
        </pc:spChg>
        <pc:spChg chg="add del">
          <ac:chgData name="Trace A.P." userId="S::a.p.trace@swansea.ac.uk::c17b758c-f19b-4aee-afd2-bc2dcfb7c477" providerId="AD" clId="Web-{E03B3DCB-BECA-4593-BB40-D1A7442FED10}" dt="2020-06-02T14:35:45.558" v="2"/>
          <ac:spMkLst>
            <pc:docMk/>
            <pc:sldMk cId="3429386445" sldId="360"/>
            <ac:spMk id="3" creationId="{B538457F-F24C-49E2-9228-072E218125AC}"/>
          </ac:spMkLst>
        </pc:spChg>
        <pc:picChg chg="mod">
          <ac:chgData name="Trace A.P." userId="S::a.p.trace@swansea.ac.uk::c17b758c-f19b-4aee-afd2-bc2dcfb7c477" providerId="AD" clId="Web-{E03B3DCB-BECA-4593-BB40-D1A7442FED10}" dt="2020-06-02T14:39:24.653" v="223" actId="1076"/>
          <ac:picMkLst>
            <pc:docMk/>
            <pc:sldMk cId="3429386445" sldId="360"/>
            <ac:picMk id="4" creationId="{84D5462F-EC02-406F-A25F-08B6E5DA6AAB}"/>
          </ac:picMkLst>
        </pc:picChg>
        <pc:cxnChg chg="add mod">
          <ac:chgData name="Trace A.P." userId="S::a.p.trace@swansea.ac.uk::c17b758c-f19b-4aee-afd2-bc2dcfb7c477" providerId="AD" clId="Web-{E03B3DCB-BECA-4593-BB40-D1A7442FED10}" dt="2020-06-02T14:42:04.170" v="330"/>
          <ac:cxnSpMkLst>
            <pc:docMk/>
            <pc:sldMk cId="3429386445" sldId="360"/>
            <ac:cxnSpMk id="5" creationId="{B50DE31A-D0FA-4564-B1C9-4CEF522AB8BC}"/>
          </ac:cxnSpMkLst>
        </pc:cxnChg>
        <pc:cxnChg chg="add mod">
          <ac:chgData name="Trace A.P." userId="S::a.p.trace@swansea.ac.uk::c17b758c-f19b-4aee-afd2-bc2dcfb7c477" providerId="AD" clId="Web-{E03B3DCB-BECA-4593-BB40-D1A7442FED10}" dt="2020-06-02T14:42:17.998" v="332" actId="1076"/>
          <ac:cxnSpMkLst>
            <pc:docMk/>
            <pc:sldMk cId="3429386445" sldId="360"/>
            <ac:cxnSpMk id="6" creationId="{834486DA-ABC5-4CDF-8C45-72416DE75297}"/>
          </ac:cxnSpMkLst>
        </pc:cxnChg>
      </pc:sldChg>
    </pc:docChg>
  </pc:docChgLst>
  <pc:docChgLst>
    <pc:chgData name="Wild L.B." userId="S::l.b.wild@swansea.ac.uk::9f8a909c-a9af-4444-98f1-c1ab5a1ee43d" providerId="AD" clId="Web-{5145B43C-8483-4135-8645-7CB77E850042}"/>
    <pc:docChg chg="addSld delSld modSld sldOrd">
      <pc:chgData name="Wild L.B." userId="S::l.b.wild@swansea.ac.uk::9f8a909c-a9af-4444-98f1-c1ab5a1ee43d" providerId="AD" clId="Web-{5145B43C-8483-4135-8645-7CB77E850042}" dt="2020-06-02T01:20:42.135" v="991"/>
      <pc:docMkLst>
        <pc:docMk/>
      </pc:docMkLst>
      <pc:sldChg chg="ord">
        <pc:chgData name="Wild L.B." userId="S::l.b.wild@swansea.ac.uk::9f8a909c-a9af-4444-98f1-c1ab5a1ee43d" providerId="AD" clId="Web-{5145B43C-8483-4135-8645-7CB77E850042}" dt="2020-06-02T01:13:37.073" v="974"/>
        <pc:sldMkLst>
          <pc:docMk/>
          <pc:sldMk cId="1436403036" sldId="335"/>
        </pc:sldMkLst>
      </pc:sldChg>
      <pc:sldChg chg="addSp delSp modSp add del">
        <pc:chgData name="Wild L.B." userId="S::l.b.wild@swansea.ac.uk::9f8a909c-a9af-4444-98f1-c1ab5a1ee43d" providerId="AD" clId="Web-{5145B43C-8483-4135-8645-7CB77E850042}" dt="2020-06-02T01:12:00.589" v="971"/>
        <pc:sldMkLst>
          <pc:docMk/>
          <pc:sldMk cId="4160887669" sldId="336"/>
        </pc:sldMkLst>
        <pc:picChg chg="add mod">
          <ac:chgData name="Wild L.B." userId="S::l.b.wild@swansea.ac.uk::9f8a909c-a9af-4444-98f1-c1ab5a1ee43d" providerId="AD" clId="Web-{5145B43C-8483-4135-8645-7CB77E850042}" dt="2020-06-02T00:04:02.992" v="154" actId="1076"/>
          <ac:picMkLst>
            <pc:docMk/>
            <pc:sldMk cId="4160887669" sldId="336"/>
            <ac:picMk id="3" creationId="{963C8084-803C-409E-8E38-4BDB4DDB4257}"/>
          </ac:picMkLst>
        </pc:picChg>
        <pc:picChg chg="del">
          <ac:chgData name="Wild L.B." userId="S::l.b.wild@swansea.ac.uk::9f8a909c-a9af-4444-98f1-c1ab5a1ee43d" providerId="AD" clId="Web-{5145B43C-8483-4135-8645-7CB77E850042}" dt="2020-06-01T23:59:02.931" v="150"/>
          <ac:picMkLst>
            <pc:docMk/>
            <pc:sldMk cId="4160887669" sldId="336"/>
            <ac:picMk id="6" creationId="{CE4AA3FD-B586-4F64-8337-6DDE3AC2D570}"/>
          </ac:picMkLst>
        </pc:picChg>
      </pc:sldChg>
      <pc:sldChg chg="addSp delSp modSp">
        <pc:chgData name="Wild L.B." userId="S::l.b.wild@swansea.ac.uk::9f8a909c-a9af-4444-98f1-c1ab5a1ee43d" providerId="AD" clId="Web-{5145B43C-8483-4135-8645-7CB77E850042}" dt="2020-06-02T00:39:50.533" v="697" actId="14100"/>
        <pc:sldMkLst>
          <pc:docMk/>
          <pc:sldMk cId="2369518753" sldId="345"/>
        </pc:sldMkLst>
        <pc:spChg chg="mod">
          <ac:chgData name="Wild L.B." userId="S::l.b.wild@swansea.ac.uk::9f8a909c-a9af-4444-98f1-c1ab5a1ee43d" providerId="AD" clId="Web-{5145B43C-8483-4135-8645-7CB77E850042}" dt="2020-06-02T00:13:33.648" v="218" actId="1076"/>
          <ac:spMkLst>
            <pc:docMk/>
            <pc:sldMk cId="2369518753" sldId="345"/>
            <ac:spMk id="10" creationId="{00000000-0000-0000-0000-000000000000}"/>
          </ac:spMkLst>
        </pc:spChg>
        <pc:spChg chg="mod">
          <ac:chgData name="Wild L.B." userId="S::l.b.wild@swansea.ac.uk::9f8a909c-a9af-4444-98f1-c1ab5a1ee43d" providerId="AD" clId="Web-{5145B43C-8483-4135-8645-7CB77E850042}" dt="2020-06-02T00:14:54.928" v="266" actId="14100"/>
          <ac:spMkLst>
            <pc:docMk/>
            <pc:sldMk cId="2369518753" sldId="345"/>
            <ac:spMk id="11" creationId="{00000000-0000-0000-0000-000000000000}"/>
          </ac:spMkLst>
        </pc:spChg>
        <pc:spChg chg="mod">
          <ac:chgData name="Wild L.B." userId="S::l.b.wild@swansea.ac.uk::9f8a909c-a9af-4444-98f1-c1ab5a1ee43d" providerId="AD" clId="Web-{5145B43C-8483-4135-8645-7CB77E850042}" dt="2020-06-02T00:13:12.179" v="215" actId="20577"/>
          <ac:spMkLst>
            <pc:docMk/>
            <pc:sldMk cId="2369518753" sldId="345"/>
            <ac:spMk id="12" creationId="{00000000-0000-0000-0000-000000000000}"/>
          </ac:spMkLst>
        </pc:spChg>
        <pc:spChg chg="del mod">
          <ac:chgData name="Wild L.B." userId="S::l.b.wild@swansea.ac.uk::9f8a909c-a9af-4444-98f1-c1ab5a1ee43d" providerId="AD" clId="Web-{5145B43C-8483-4135-8645-7CB77E850042}" dt="2020-06-02T00:15:04.647" v="268"/>
          <ac:spMkLst>
            <pc:docMk/>
            <pc:sldMk cId="2369518753" sldId="345"/>
            <ac:spMk id="13" creationId="{00000000-0000-0000-0000-000000000000}"/>
          </ac:spMkLst>
        </pc:spChg>
        <pc:picChg chg="add mod">
          <ac:chgData name="Wild L.B." userId="S::l.b.wild@swansea.ac.uk::9f8a909c-a9af-4444-98f1-c1ab5a1ee43d" providerId="AD" clId="Web-{5145B43C-8483-4135-8645-7CB77E850042}" dt="2020-06-02T00:11:54.913" v="180" actId="14100"/>
          <ac:picMkLst>
            <pc:docMk/>
            <pc:sldMk cId="2369518753" sldId="345"/>
            <ac:picMk id="2" creationId="{FC1CECE9-490B-4B1E-9DCB-62CCE47F633E}"/>
          </ac:picMkLst>
        </pc:picChg>
        <pc:picChg chg="del">
          <ac:chgData name="Wild L.B." userId="S::l.b.wild@swansea.ac.uk::9f8a909c-a9af-4444-98f1-c1ab5a1ee43d" providerId="AD" clId="Web-{5145B43C-8483-4135-8645-7CB77E850042}" dt="2020-06-02T00:06:31.523" v="161"/>
          <ac:picMkLst>
            <pc:docMk/>
            <pc:sldMk cId="2369518753" sldId="345"/>
            <ac:picMk id="7" creationId="{00000000-0000-0000-0000-000000000000}"/>
          </ac:picMkLst>
        </pc:picChg>
        <pc:cxnChg chg="mod">
          <ac:chgData name="Wild L.B." userId="S::l.b.wild@swansea.ac.uk::9f8a909c-a9af-4444-98f1-c1ab5a1ee43d" providerId="AD" clId="Web-{5145B43C-8483-4135-8645-7CB77E850042}" dt="2020-06-02T00:09:54.475" v="169" actId="14100"/>
          <ac:cxnSpMkLst>
            <pc:docMk/>
            <pc:sldMk cId="2369518753" sldId="345"/>
            <ac:cxnSpMk id="16" creationId="{00000000-0000-0000-0000-000000000000}"/>
          </ac:cxnSpMkLst>
        </pc:cxnChg>
        <pc:cxnChg chg="mod">
          <ac:chgData name="Wild L.B." userId="S::l.b.wild@swansea.ac.uk::9f8a909c-a9af-4444-98f1-c1ab5a1ee43d" providerId="AD" clId="Web-{5145B43C-8483-4135-8645-7CB77E850042}" dt="2020-06-02T00:10:11.132" v="172" actId="14100"/>
          <ac:cxnSpMkLst>
            <pc:docMk/>
            <pc:sldMk cId="2369518753" sldId="345"/>
            <ac:cxnSpMk id="17" creationId="{00000000-0000-0000-0000-000000000000}"/>
          </ac:cxnSpMkLst>
        </pc:cxnChg>
        <pc:cxnChg chg="mod">
          <ac:chgData name="Wild L.B." userId="S::l.b.wild@swansea.ac.uk::9f8a909c-a9af-4444-98f1-c1ab5a1ee43d" providerId="AD" clId="Web-{5145B43C-8483-4135-8645-7CB77E850042}" dt="2020-06-02T00:10:22.147" v="174" actId="14100"/>
          <ac:cxnSpMkLst>
            <pc:docMk/>
            <pc:sldMk cId="2369518753" sldId="345"/>
            <ac:cxnSpMk id="18" creationId="{00000000-0000-0000-0000-000000000000}"/>
          </ac:cxnSpMkLst>
        </pc:cxnChg>
        <pc:cxnChg chg="mod">
          <ac:chgData name="Wild L.B." userId="S::l.b.wild@swansea.ac.uk::9f8a909c-a9af-4444-98f1-c1ab5a1ee43d" providerId="AD" clId="Web-{5145B43C-8483-4135-8645-7CB77E850042}" dt="2020-06-02T00:39:50.533" v="697" actId="14100"/>
          <ac:cxnSpMkLst>
            <pc:docMk/>
            <pc:sldMk cId="2369518753" sldId="345"/>
            <ac:cxnSpMk id="20" creationId="{00000000-0000-0000-0000-000000000000}"/>
          </ac:cxnSpMkLst>
        </pc:cxnChg>
        <pc:cxnChg chg="mod">
          <ac:chgData name="Wild L.B." userId="S::l.b.wild@swansea.ac.uk::9f8a909c-a9af-4444-98f1-c1ab5a1ee43d" providerId="AD" clId="Web-{5145B43C-8483-4135-8645-7CB77E850042}" dt="2020-06-02T00:13:29.069" v="217" actId="14100"/>
          <ac:cxnSpMkLst>
            <pc:docMk/>
            <pc:sldMk cId="2369518753" sldId="345"/>
            <ac:cxnSpMk id="27" creationId="{00000000-0000-0000-0000-000000000000}"/>
          </ac:cxnSpMkLst>
        </pc:cxnChg>
        <pc:cxnChg chg="del mod">
          <ac:chgData name="Wild L.B." userId="S::l.b.wild@swansea.ac.uk::9f8a909c-a9af-4444-98f1-c1ab5a1ee43d" providerId="AD" clId="Web-{5145B43C-8483-4135-8645-7CB77E850042}" dt="2020-06-02T00:15:00.850" v="267"/>
          <ac:cxnSpMkLst>
            <pc:docMk/>
            <pc:sldMk cId="2369518753" sldId="345"/>
            <ac:cxnSpMk id="34" creationId="{00000000-0000-0000-0000-000000000000}"/>
          </ac:cxnSpMkLst>
        </pc:cxnChg>
      </pc:sldChg>
      <pc:sldChg chg="addSp delSp modSp">
        <pc:chgData name="Wild L.B." userId="S::l.b.wild@swansea.ac.uk::9f8a909c-a9af-4444-98f1-c1ab5a1ee43d" providerId="AD" clId="Web-{5145B43C-8483-4135-8645-7CB77E850042}" dt="2020-06-02T00:18:32.101" v="282" actId="14100"/>
        <pc:sldMkLst>
          <pc:docMk/>
          <pc:sldMk cId="4103468534" sldId="346"/>
        </pc:sldMkLst>
        <pc:picChg chg="del">
          <ac:chgData name="Wild L.B." userId="S::l.b.wild@swansea.ac.uk::9f8a909c-a9af-4444-98f1-c1ab5a1ee43d" providerId="AD" clId="Web-{5145B43C-8483-4135-8645-7CB77E850042}" dt="2020-06-02T00:15:22.553" v="269"/>
          <ac:picMkLst>
            <pc:docMk/>
            <pc:sldMk cId="4103468534" sldId="346"/>
            <ac:picMk id="2" creationId="{A8675C66-327A-434A-B5F1-851A8D7157B8}"/>
          </ac:picMkLst>
        </pc:picChg>
        <pc:picChg chg="add mod">
          <ac:chgData name="Wild L.B." userId="S::l.b.wild@swansea.ac.uk::9f8a909c-a9af-4444-98f1-c1ab5a1ee43d" providerId="AD" clId="Web-{5145B43C-8483-4135-8645-7CB77E850042}" dt="2020-06-02T00:16:59.554" v="273" actId="1076"/>
          <ac:picMkLst>
            <pc:docMk/>
            <pc:sldMk cId="4103468534" sldId="346"/>
            <ac:picMk id="3" creationId="{0CD5D6F9-6333-46D1-99BB-6A20CAA81F91}"/>
          </ac:picMkLst>
        </pc:picChg>
        <pc:cxnChg chg="mod">
          <ac:chgData name="Wild L.B." userId="S::l.b.wild@swansea.ac.uk::9f8a909c-a9af-4444-98f1-c1ab5a1ee43d" providerId="AD" clId="Web-{5145B43C-8483-4135-8645-7CB77E850042}" dt="2020-06-02T00:18:07.226" v="278" actId="14100"/>
          <ac:cxnSpMkLst>
            <pc:docMk/>
            <pc:sldMk cId="4103468534" sldId="346"/>
            <ac:cxnSpMk id="11" creationId="{FE507CD8-E651-44AA-9986-F24A17D6FCCD}"/>
          </ac:cxnSpMkLst>
        </pc:cxnChg>
        <pc:cxnChg chg="mod">
          <ac:chgData name="Wild L.B." userId="S::l.b.wild@swansea.ac.uk::9f8a909c-a9af-4444-98f1-c1ab5a1ee43d" providerId="AD" clId="Web-{5145B43C-8483-4135-8645-7CB77E850042}" dt="2020-06-02T00:18:02.367" v="277" actId="14100"/>
          <ac:cxnSpMkLst>
            <pc:docMk/>
            <pc:sldMk cId="4103468534" sldId="346"/>
            <ac:cxnSpMk id="24" creationId="{00000000-0000-0000-0000-000000000000}"/>
          </ac:cxnSpMkLst>
        </pc:cxnChg>
        <pc:cxnChg chg="mod">
          <ac:chgData name="Wild L.B." userId="S::l.b.wild@swansea.ac.uk::9f8a909c-a9af-4444-98f1-c1ab5a1ee43d" providerId="AD" clId="Web-{5145B43C-8483-4135-8645-7CB77E850042}" dt="2020-06-02T00:18:22.726" v="280" actId="14100"/>
          <ac:cxnSpMkLst>
            <pc:docMk/>
            <pc:sldMk cId="4103468534" sldId="346"/>
            <ac:cxnSpMk id="26" creationId="{00000000-0000-0000-0000-000000000000}"/>
          </ac:cxnSpMkLst>
        </pc:cxnChg>
        <pc:cxnChg chg="mod">
          <ac:chgData name="Wild L.B." userId="S::l.b.wild@swansea.ac.uk::9f8a909c-a9af-4444-98f1-c1ab5a1ee43d" providerId="AD" clId="Web-{5145B43C-8483-4135-8645-7CB77E850042}" dt="2020-06-02T00:18:32.101" v="282" actId="14100"/>
          <ac:cxnSpMkLst>
            <pc:docMk/>
            <pc:sldMk cId="4103468534" sldId="346"/>
            <ac:cxnSpMk id="28" creationId="{00000000-0000-0000-0000-000000000000}"/>
          </ac:cxnSpMkLst>
        </pc:cxnChg>
      </pc:sldChg>
      <pc:sldChg chg="addSp delSp modSp">
        <pc:chgData name="Wild L.B." userId="S::l.b.wild@swansea.ac.uk::9f8a909c-a9af-4444-98f1-c1ab5a1ee43d" providerId="AD" clId="Web-{5145B43C-8483-4135-8645-7CB77E850042}" dt="2020-06-01T23:42:02.746" v="53" actId="20577"/>
        <pc:sldMkLst>
          <pc:docMk/>
          <pc:sldMk cId="2908925204" sldId="349"/>
        </pc:sldMkLst>
        <pc:spChg chg="mod">
          <ac:chgData name="Wild L.B." userId="S::l.b.wild@swansea.ac.uk::9f8a909c-a9af-4444-98f1-c1ab5a1ee43d" providerId="AD" clId="Web-{5145B43C-8483-4135-8645-7CB77E850042}" dt="2020-06-01T23:42:02.746" v="53" actId="20577"/>
          <ac:spMkLst>
            <pc:docMk/>
            <pc:sldMk cId="2908925204" sldId="349"/>
            <ac:spMk id="15" creationId="{00000000-0000-0000-0000-000000000000}"/>
          </ac:spMkLst>
        </pc:spChg>
        <pc:spChg chg="mod">
          <ac:chgData name="Wild L.B." userId="S::l.b.wild@swansea.ac.uk::9f8a909c-a9af-4444-98f1-c1ab5a1ee43d" providerId="AD" clId="Web-{5145B43C-8483-4135-8645-7CB77E850042}" dt="2020-06-01T23:41:21.840" v="30" actId="20577"/>
          <ac:spMkLst>
            <pc:docMk/>
            <pc:sldMk cId="2908925204" sldId="349"/>
            <ac:spMk id="19" creationId="{342F47EA-D9C8-4F55-B5B9-DF6336CB6E00}"/>
          </ac:spMkLst>
        </pc:spChg>
        <pc:picChg chg="add mod">
          <ac:chgData name="Wild L.B." userId="S::l.b.wild@swansea.ac.uk::9f8a909c-a9af-4444-98f1-c1ab5a1ee43d" providerId="AD" clId="Web-{5145B43C-8483-4135-8645-7CB77E850042}" dt="2020-06-01T23:39:45.638" v="8" actId="1076"/>
          <ac:picMkLst>
            <pc:docMk/>
            <pc:sldMk cId="2908925204" sldId="349"/>
            <ac:picMk id="2" creationId="{B38A3F36-0A82-4893-8C35-862580896287}"/>
          </ac:picMkLst>
        </pc:picChg>
        <pc:picChg chg="del">
          <ac:chgData name="Wild L.B." userId="S::l.b.wild@swansea.ac.uk::9f8a909c-a9af-4444-98f1-c1ab5a1ee43d" providerId="AD" clId="Web-{5145B43C-8483-4135-8645-7CB77E850042}" dt="2020-06-01T23:38:04.029" v="0"/>
          <ac:picMkLst>
            <pc:docMk/>
            <pc:sldMk cId="2908925204" sldId="349"/>
            <ac:picMk id="10" creationId="{00000000-0000-0000-0000-000000000000}"/>
          </ac:picMkLst>
        </pc:picChg>
        <pc:cxnChg chg="mod">
          <ac:chgData name="Wild L.B." userId="S::l.b.wild@swansea.ac.uk::9f8a909c-a9af-4444-98f1-c1ab5a1ee43d" providerId="AD" clId="Web-{5145B43C-8483-4135-8645-7CB77E850042}" dt="2020-06-01T23:40:31.934" v="16" actId="14100"/>
          <ac:cxnSpMkLst>
            <pc:docMk/>
            <pc:sldMk cId="2908925204" sldId="349"/>
            <ac:cxnSpMk id="16" creationId="{6E776F26-2CD3-4F40-94BF-C25F60317580}"/>
          </ac:cxnSpMkLst>
        </pc:cxnChg>
        <pc:cxnChg chg="mod">
          <ac:chgData name="Wild L.B." userId="S::l.b.wild@swansea.ac.uk::9f8a909c-a9af-4444-98f1-c1ab5a1ee43d" providerId="AD" clId="Web-{5145B43C-8483-4135-8645-7CB77E850042}" dt="2020-06-01T23:39:10.794" v="5" actId="14100"/>
          <ac:cxnSpMkLst>
            <pc:docMk/>
            <pc:sldMk cId="2908925204" sldId="349"/>
            <ac:cxnSpMk id="17" creationId="{00000000-0000-0000-0000-000000000000}"/>
          </ac:cxnSpMkLst>
        </pc:cxnChg>
        <pc:cxnChg chg="mod">
          <ac:chgData name="Wild L.B." userId="S::l.b.wild@swansea.ac.uk::9f8a909c-a9af-4444-98f1-c1ab5a1ee43d" providerId="AD" clId="Web-{5145B43C-8483-4135-8645-7CB77E850042}" dt="2020-06-01T23:40:15.591" v="14" actId="14100"/>
          <ac:cxnSpMkLst>
            <pc:docMk/>
            <pc:sldMk cId="2908925204" sldId="349"/>
            <ac:cxnSpMk id="18" creationId="{00000000-0000-0000-0000-000000000000}"/>
          </ac:cxnSpMkLst>
        </pc:cxnChg>
        <pc:cxnChg chg="mod">
          <ac:chgData name="Wild L.B." userId="S::l.b.wild@swansea.ac.uk::9f8a909c-a9af-4444-98f1-c1ab5a1ee43d" providerId="AD" clId="Web-{5145B43C-8483-4135-8645-7CB77E850042}" dt="2020-06-01T23:41:00.934" v="21" actId="14100"/>
          <ac:cxnSpMkLst>
            <pc:docMk/>
            <pc:sldMk cId="2908925204" sldId="349"/>
            <ac:cxnSpMk id="20" creationId="{2189BBAF-0C97-47FF-BA8A-D87E034CB880}"/>
          </ac:cxnSpMkLst>
        </pc:cxnChg>
        <pc:cxnChg chg="mod">
          <ac:chgData name="Wild L.B." userId="S::l.b.wild@swansea.ac.uk::9f8a909c-a9af-4444-98f1-c1ab5a1ee43d" providerId="AD" clId="Web-{5145B43C-8483-4135-8645-7CB77E850042}" dt="2020-06-01T23:39:57.263" v="10" actId="14100"/>
          <ac:cxnSpMkLst>
            <pc:docMk/>
            <pc:sldMk cId="2908925204" sldId="349"/>
            <ac:cxnSpMk id="21" creationId="{00000000-0000-0000-0000-000000000000}"/>
          </ac:cxnSpMkLst>
        </pc:cxnChg>
        <pc:cxnChg chg="mod">
          <ac:chgData name="Wild L.B." userId="S::l.b.wild@swansea.ac.uk::9f8a909c-a9af-4444-98f1-c1ab5a1ee43d" providerId="AD" clId="Web-{5145B43C-8483-4135-8645-7CB77E850042}" dt="2020-06-01T23:41:44.012" v="36" actId="14100"/>
          <ac:cxnSpMkLst>
            <pc:docMk/>
            <pc:sldMk cId="2908925204" sldId="349"/>
            <ac:cxnSpMk id="34" creationId="{00000000-0000-0000-0000-000000000000}"/>
          </ac:cxnSpMkLst>
        </pc:cxnChg>
        <pc:cxnChg chg="mod">
          <ac:chgData name="Wild L.B." userId="S::l.b.wild@swansea.ac.uk::9f8a909c-a9af-4444-98f1-c1ab5a1ee43d" providerId="AD" clId="Web-{5145B43C-8483-4135-8645-7CB77E850042}" dt="2020-06-01T23:40:03.653" v="11" actId="1076"/>
          <ac:cxnSpMkLst>
            <pc:docMk/>
            <pc:sldMk cId="2908925204" sldId="349"/>
            <ac:cxnSpMk id="37" creationId="{00000000-0000-0000-0000-000000000000}"/>
          </ac:cxnSpMkLst>
        </pc:cxnChg>
      </pc:sldChg>
      <pc:sldChg chg="addSp delSp modSp">
        <pc:chgData name="Wild L.B." userId="S::l.b.wild@swansea.ac.uk::9f8a909c-a9af-4444-98f1-c1ab5a1ee43d" providerId="AD" clId="Web-{5145B43C-8483-4135-8645-7CB77E850042}" dt="2020-06-02T01:10:06.433" v="968" actId="20577"/>
        <pc:sldMkLst>
          <pc:docMk/>
          <pc:sldMk cId="4006551402" sldId="350"/>
        </pc:sldMkLst>
        <pc:spChg chg="mod">
          <ac:chgData name="Wild L.B." userId="S::l.b.wild@swansea.ac.uk::9f8a909c-a9af-4444-98f1-c1ab5a1ee43d" providerId="AD" clId="Web-{5145B43C-8483-4135-8645-7CB77E850042}" dt="2020-06-02T01:10:06.433" v="968" actId="20577"/>
          <ac:spMkLst>
            <pc:docMk/>
            <pc:sldMk cId="4006551402" sldId="350"/>
            <ac:spMk id="7" creationId="{00000000-0000-0000-0000-000000000000}"/>
          </ac:spMkLst>
        </pc:spChg>
        <pc:picChg chg="add mod">
          <ac:chgData name="Wild L.B." userId="S::l.b.wild@swansea.ac.uk::9f8a909c-a9af-4444-98f1-c1ab5a1ee43d" providerId="AD" clId="Web-{5145B43C-8483-4135-8645-7CB77E850042}" dt="2020-06-02T00:28:06.083" v="288" actId="14100"/>
          <ac:picMkLst>
            <pc:docMk/>
            <pc:sldMk cId="4006551402" sldId="350"/>
            <ac:picMk id="2" creationId="{29F2D56C-5A08-4C84-9435-0AD457D139B5}"/>
          </ac:picMkLst>
        </pc:picChg>
        <pc:picChg chg="del">
          <ac:chgData name="Wild L.B." userId="S::l.b.wild@swansea.ac.uk::9f8a909c-a9af-4444-98f1-c1ab5a1ee43d" providerId="AD" clId="Web-{5145B43C-8483-4135-8645-7CB77E850042}" dt="2020-06-02T00:26:29.271" v="285"/>
          <ac:picMkLst>
            <pc:docMk/>
            <pc:sldMk cId="4006551402" sldId="350"/>
            <ac:picMk id="9" creationId="{00000000-0000-0000-0000-000000000000}"/>
          </ac:picMkLst>
        </pc:picChg>
        <pc:cxnChg chg="mod">
          <ac:chgData name="Wild L.B." userId="S::l.b.wild@swansea.ac.uk::9f8a909c-a9af-4444-98f1-c1ab5a1ee43d" providerId="AD" clId="Web-{5145B43C-8483-4135-8645-7CB77E850042}" dt="2020-06-02T01:09:10.027" v="932" actId="14100"/>
          <ac:cxnSpMkLst>
            <pc:docMk/>
            <pc:sldMk cId="4006551402" sldId="350"/>
            <ac:cxnSpMk id="11" creationId="{00000000-0000-0000-0000-000000000000}"/>
          </ac:cxnSpMkLst>
        </pc:cxnChg>
        <pc:cxnChg chg="add mod">
          <ac:chgData name="Wild L.B." userId="S::l.b.wild@swansea.ac.uk::9f8a909c-a9af-4444-98f1-c1ab5a1ee43d" providerId="AD" clId="Web-{5145B43C-8483-4135-8645-7CB77E850042}" dt="2020-06-02T01:09:01.730" v="930" actId="14100"/>
          <ac:cxnSpMkLst>
            <pc:docMk/>
            <pc:sldMk cId="4006551402" sldId="350"/>
            <ac:cxnSpMk id="12" creationId="{6049964A-0BA3-47BC-9183-CA74E488CA68}"/>
          </ac:cxnSpMkLst>
        </pc:cxnChg>
        <pc:cxnChg chg="mod">
          <ac:chgData name="Wild L.B." userId="S::l.b.wild@swansea.ac.uk::9f8a909c-a9af-4444-98f1-c1ab5a1ee43d" providerId="AD" clId="Web-{5145B43C-8483-4135-8645-7CB77E850042}" dt="2020-06-02T01:09:05.043" v="931" actId="14100"/>
          <ac:cxnSpMkLst>
            <pc:docMk/>
            <pc:sldMk cId="4006551402" sldId="350"/>
            <ac:cxnSpMk id="13" creationId="{00000000-0000-0000-0000-000000000000}"/>
          </ac:cxnSpMkLst>
        </pc:cxnChg>
      </pc:sldChg>
      <pc:sldChg chg="addSp delSp modSp">
        <pc:chgData name="Wild L.B." userId="S::l.b.wild@swansea.ac.uk::9f8a909c-a9af-4444-98f1-c1ab5a1ee43d" providerId="AD" clId="Web-{5145B43C-8483-4135-8645-7CB77E850042}" dt="2020-06-01T23:51:00.182" v="114" actId="14100"/>
        <pc:sldMkLst>
          <pc:docMk/>
          <pc:sldMk cId="302789879" sldId="351"/>
        </pc:sldMkLst>
        <pc:picChg chg="add mod">
          <ac:chgData name="Wild L.B." userId="S::l.b.wild@swansea.ac.uk::9f8a909c-a9af-4444-98f1-c1ab5a1ee43d" providerId="AD" clId="Web-{5145B43C-8483-4135-8645-7CB77E850042}" dt="2020-06-01T23:50:39.776" v="113" actId="1076"/>
          <ac:picMkLst>
            <pc:docMk/>
            <pc:sldMk cId="302789879" sldId="351"/>
            <ac:picMk id="2" creationId="{6C0FF0DE-3B5F-44DC-A280-D987F7DB99CA}"/>
          </ac:picMkLst>
        </pc:picChg>
        <pc:picChg chg="del">
          <ac:chgData name="Wild L.B." userId="S::l.b.wild@swansea.ac.uk::9f8a909c-a9af-4444-98f1-c1ab5a1ee43d" providerId="AD" clId="Web-{5145B43C-8483-4135-8645-7CB77E850042}" dt="2020-06-01T23:48:21.604" v="108"/>
          <ac:picMkLst>
            <pc:docMk/>
            <pc:sldMk cId="302789879" sldId="351"/>
            <ac:picMk id="16" creationId="{00000000-0000-0000-0000-000000000000}"/>
          </ac:picMkLst>
        </pc:picChg>
        <pc:cxnChg chg="mod">
          <ac:chgData name="Wild L.B." userId="S::l.b.wild@swansea.ac.uk::9f8a909c-a9af-4444-98f1-c1ab5a1ee43d" providerId="AD" clId="Web-{5145B43C-8483-4135-8645-7CB77E850042}" dt="2020-06-01T23:51:00.182" v="114" actId="14100"/>
          <ac:cxnSpMkLst>
            <pc:docMk/>
            <pc:sldMk cId="302789879" sldId="351"/>
            <ac:cxnSpMk id="25" creationId="{00000000-0000-0000-0000-000000000000}"/>
          </ac:cxnSpMkLst>
        </pc:cxnChg>
      </pc:sldChg>
      <pc:sldChg chg="addSp delSp modSp">
        <pc:chgData name="Wild L.B." userId="S::l.b.wild@swansea.ac.uk::9f8a909c-a9af-4444-98f1-c1ab5a1ee43d" providerId="AD" clId="Web-{5145B43C-8483-4135-8645-7CB77E850042}" dt="2020-06-01T23:54:05.009" v="122" actId="1076"/>
        <pc:sldMkLst>
          <pc:docMk/>
          <pc:sldMk cId="4180584279" sldId="352"/>
        </pc:sldMkLst>
        <pc:picChg chg="add mod">
          <ac:chgData name="Wild L.B." userId="S::l.b.wild@swansea.ac.uk::9f8a909c-a9af-4444-98f1-c1ab5a1ee43d" providerId="AD" clId="Web-{5145B43C-8483-4135-8645-7CB77E850042}" dt="2020-06-01T23:53:27.478" v="119" actId="1076"/>
          <ac:picMkLst>
            <pc:docMk/>
            <pc:sldMk cId="4180584279" sldId="352"/>
            <ac:picMk id="2" creationId="{4B6EA823-1C75-4854-AC1C-5A51646A7FC3}"/>
          </ac:picMkLst>
        </pc:picChg>
        <pc:picChg chg="del">
          <ac:chgData name="Wild L.B." userId="S::l.b.wild@swansea.ac.uk::9f8a909c-a9af-4444-98f1-c1ab5a1ee43d" providerId="AD" clId="Web-{5145B43C-8483-4135-8645-7CB77E850042}" dt="2020-06-01T23:51:38.635" v="115"/>
          <ac:picMkLst>
            <pc:docMk/>
            <pc:sldMk cId="4180584279" sldId="352"/>
            <ac:picMk id="5" creationId="{00000000-0000-0000-0000-000000000000}"/>
          </ac:picMkLst>
        </pc:picChg>
        <pc:cxnChg chg="mod">
          <ac:chgData name="Wild L.B." userId="S::l.b.wild@swansea.ac.uk::9f8a909c-a9af-4444-98f1-c1ab5a1ee43d" providerId="AD" clId="Web-{5145B43C-8483-4135-8645-7CB77E850042}" dt="2020-06-01T23:54:00.322" v="121" actId="14100"/>
          <ac:cxnSpMkLst>
            <pc:docMk/>
            <pc:sldMk cId="4180584279" sldId="352"/>
            <ac:cxnSpMk id="11" creationId="{00000000-0000-0000-0000-000000000000}"/>
          </ac:cxnSpMkLst>
        </pc:cxnChg>
        <pc:cxnChg chg="mod">
          <ac:chgData name="Wild L.B." userId="S::l.b.wild@swansea.ac.uk::9f8a909c-a9af-4444-98f1-c1ab5a1ee43d" providerId="AD" clId="Web-{5145B43C-8483-4135-8645-7CB77E850042}" dt="2020-06-01T23:54:05.009" v="122" actId="1076"/>
          <ac:cxnSpMkLst>
            <pc:docMk/>
            <pc:sldMk cId="4180584279" sldId="352"/>
            <ac:cxnSpMk id="16" creationId="{00000000-0000-0000-0000-000000000000}"/>
          </ac:cxnSpMkLst>
        </pc:cxnChg>
        <pc:cxnChg chg="mod">
          <ac:chgData name="Wild L.B." userId="S::l.b.wild@swansea.ac.uk::9f8a909c-a9af-4444-98f1-c1ab5a1ee43d" providerId="AD" clId="Web-{5145B43C-8483-4135-8645-7CB77E850042}" dt="2020-06-01T23:53:33.072" v="120" actId="14100"/>
          <ac:cxnSpMkLst>
            <pc:docMk/>
            <pc:sldMk cId="4180584279" sldId="352"/>
            <ac:cxnSpMk id="17" creationId="{00000000-0000-0000-0000-000000000000}"/>
          </ac:cxnSpMkLst>
        </pc:cxnChg>
      </pc:sldChg>
      <pc:sldChg chg="addSp delSp modSp modCm">
        <pc:chgData name="Wild L.B." userId="S::l.b.wild@swansea.ac.uk::9f8a909c-a9af-4444-98f1-c1ab5a1ee43d" providerId="AD" clId="Web-{5145B43C-8483-4135-8645-7CB77E850042}" dt="2020-06-01T23:58:46.853" v="149" actId="14100"/>
        <pc:sldMkLst>
          <pc:docMk/>
          <pc:sldMk cId="3228360288" sldId="353"/>
        </pc:sldMkLst>
        <pc:spChg chg="mod">
          <ac:chgData name="Wild L.B." userId="S::l.b.wild@swansea.ac.uk::9f8a909c-a9af-4444-98f1-c1ab5a1ee43d" providerId="AD" clId="Web-{5145B43C-8483-4135-8645-7CB77E850042}" dt="2020-06-01T23:58:22.228" v="145" actId="14100"/>
          <ac:spMkLst>
            <pc:docMk/>
            <pc:sldMk cId="3228360288" sldId="353"/>
            <ac:spMk id="8" creationId="{00000000-0000-0000-0000-000000000000}"/>
          </ac:spMkLst>
        </pc:spChg>
        <pc:spChg chg="del">
          <ac:chgData name="Wild L.B." userId="S::l.b.wild@swansea.ac.uk::9f8a909c-a9af-4444-98f1-c1ab5a1ee43d" providerId="AD" clId="Web-{5145B43C-8483-4135-8645-7CB77E850042}" dt="2020-06-01T23:55:30.400" v="134"/>
          <ac:spMkLst>
            <pc:docMk/>
            <pc:sldMk cId="3228360288" sldId="353"/>
            <ac:spMk id="9" creationId="{00000000-0000-0000-0000-000000000000}"/>
          </ac:spMkLst>
        </pc:spChg>
        <pc:spChg chg="del">
          <ac:chgData name="Wild L.B." userId="S::l.b.wild@swansea.ac.uk::9f8a909c-a9af-4444-98f1-c1ab5a1ee43d" providerId="AD" clId="Web-{5145B43C-8483-4135-8645-7CB77E850042}" dt="2020-06-01T23:55:33.791" v="135"/>
          <ac:spMkLst>
            <pc:docMk/>
            <pc:sldMk cId="3228360288" sldId="353"/>
            <ac:spMk id="10" creationId="{00000000-0000-0000-0000-000000000000}"/>
          </ac:spMkLst>
        </pc:spChg>
        <pc:picChg chg="add mod">
          <ac:chgData name="Wild L.B." userId="S::l.b.wild@swansea.ac.uk::9f8a909c-a9af-4444-98f1-c1ab5a1ee43d" providerId="AD" clId="Web-{5145B43C-8483-4135-8645-7CB77E850042}" dt="2020-06-01T23:58:46.853" v="149" actId="14100"/>
          <ac:picMkLst>
            <pc:docMk/>
            <pc:sldMk cId="3228360288" sldId="353"/>
            <ac:picMk id="2" creationId="{06740E05-C695-4D00-9522-70EC4541C46F}"/>
          </ac:picMkLst>
        </pc:picChg>
        <pc:picChg chg="del">
          <ac:chgData name="Wild L.B." userId="S::l.b.wild@swansea.ac.uk::9f8a909c-a9af-4444-98f1-c1ab5a1ee43d" providerId="AD" clId="Web-{5145B43C-8483-4135-8645-7CB77E850042}" dt="2020-06-01T23:54:48.978" v="123"/>
          <ac:picMkLst>
            <pc:docMk/>
            <pc:sldMk cId="3228360288" sldId="353"/>
            <ac:picMk id="5" creationId="{00000000-0000-0000-0000-000000000000}"/>
          </ac:picMkLst>
        </pc:picChg>
        <pc:cxnChg chg="mod">
          <ac:chgData name="Wild L.B." userId="S::l.b.wild@swansea.ac.uk::9f8a909c-a9af-4444-98f1-c1ab5a1ee43d" providerId="AD" clId="Web-{5145B43C-8483-4135-8645-7CB77E850042}" dt="2020-06-01T23:58:38.868" v="147" actId="14100"/>
          <ac:cxnSpMkLst>
            <pc:docMk/>
            <pc:sldMk cId="3228360288" sldId="353"/>
            <ac:cxnSpMk id="11" creationId="{00000000-0000-0000-0000-000000000000}"/>
          </ac:cxnSpMkLst>
        </pc:cxnChg>
        <pc:cxnChg chg="del">
          <ac:chgData name="Wild L.B." userId="S::l.b.wild@swansea.ac.uk::9f8a909c-a9af-4444-98f1-c1ab5a1ee43d" providerId="AD" clId="Web-{5145B43C-8483-4135-8645-7CB77E850042}" dt="2020-06-01T23:55:37.353" v="136"/>
          <ac:cxnSpMkLst>
            <pc:docMk/>
            <pc:sldMk cId="3228360288" sldId="353"/>
            <ac:cxnSpMk id="13" creationId="{00000000-0000-0000-0000-000000000000}"/>
          </ac:cxnSpMkLst>
        </pc:cxnChg>
        <pc:cxnChg chg="del">
          <ac:chgData name="Wild L.B." userId="S::l.b.wild@swansea.ac.uk::9f8a909c-a9af-4444-98f1-c1ab5a1ee43d" providerId="AD" clId="Web-{5145B43C-8483-4135-8645-7CB77E850042}" dt="2020-06-01T23:55:51.041" v="137"/>
          <ac:cxnSpMkLst>
            <pc:docMk/>
            <pc:sldMk cId="3228360288" sldId="353"/>
            <ac:cxnSpMk id="15" creationId="{00000000-0000-0000-0000-000000000000}"/>
          </ac:cxnSpMkLst>
        </pc:cxnChg>
      </pc:sldChg>
      <pc:sldChg chg="addSp delSp modSp">
        <pc:chgData name="Wild L.B." userId="S::l.b.wild@swansea.ac.uk::9f8a909c-a9af-4444-98f1-c1ab5a1ee43d" providerId="AD" clId="Web-{5145B43C-8483-4135-8645-7CB77E850042}" dt="2020-06-01T23:46:28.652" v="107" actId="14100"/>
        <pc:sldMkLst>
          <pc:docMk/>
          <pc:sldMk cId="322310048" sldId="354"/>
        </pc:sldMkLst>
        <pc:spChg chg="mod">
          <ac:chgData name="Wild L.B." userId="S::l.b.wild@swansea.ac.uk::9f8a909c-a9af-4444-98f1-c1ab5a1ee43d" providerId="AD" clId="Web-{5145B43C-8483-4135-8645-7CB77E850042}" dt="2020-06-01T23:45:52.745" v="101" actId="20577"/>
          <ac:spMkLst>
            <pc:docMk/>
            <pc:sldMk cId="322310048" sldId="354"/>
            <ac:spMk id="7" creationId="{00000000-0000-0000-0000-000000000000}"/>
          </ac:spMkLst>
        </pc:spChg>
        <pc:spChg chg="mod">
          <ac:chgData name="Wild L.B." userId="S::l.b.wild@swansea.ac.uk::9f8a909c-a9af-4444-98f1-c1ab5a1ee43d" providerId="AD" clId="Web-{5145B43C-8483-4135-8645-7CB77E850042}" dt="2020-06-01T23:45:41.027" v="80" actId="14100"/>
          <ac:spMkLst>
            <pc:docMk/>
            <pc:sldMk cId="322310048" sldId="354"/>
            <ac:spMk id="16" creationId="{00000000-0000-0000-0000-000000000000}"/>
          </ac:spMkLst>
        </pc:spChg>
        <pc:picChg chg="add mod">
          <ac:chgData name="Wild L.B." userId="S::l.b.wild@swansea.ac.uk::9f8a909c-a9af-4444-98f1-c1ab5a1ee43d" providerId="AD" clId="Web-{5145B43C-8483-4135-8645-7CB77E850042}" dt="2020-06-01T23:45:08.714" v="60" actId="1076"/>
          <ac:picMkLst>
            <pc:docMk/>
            <pc:sldMk cId="322310048" sldId="354"/>
            <ac:picMk id="2" creationId="{02FBC81A-F710-41F7-86AB-B739D7C9E7C0}"/>
          </ac:picMkLst>
        </pc:picChg>
        <pc:picChg chg="del">
          <ac:chgData name="Wild L.B." userId="S::l.b.wild@swansea.ac.uk::9f8a909c-a9af-4444-98f1-c1ab5a1ee43d" providerId="AD" clId="Web-{5145B43C-8483-4135-8645-7CB77E850042}" dt="2020-06-01T23:42:46.856" v="56"/>
          <ac:picMkLst>
            <pc:docMk/>
            <pc:sldMk cId="322310048" sldId="354"/>
            <ac:picMk id="4" creationId="{00000000-0000-0000-0000-000000000000}"/>
          </ac:picMkLst>
        </pc:picChg>
        <pc:cxnChg chg="mod">
          <ac:chgData name="Wild L.B." userId="S::l.b.wild@swansea.ac.uk::9f8a909c-a9af-4444-98f1-c1ab5a1ee43d" providerId="AD" clId="Web-{5145B43C-8483-4135-8645-7CB77E850042}" dt="2020-06-01T23:46:21.558" v="106" actId="14100"/>
          <ac:cxnSpMkLst>
            <pc:docMk/>
            <pc:sldMk cId="322310048" sldId="354"/>
            <ac:cxnSpMk id="20" creationId="{00000000-0000-0000-0000-000000000000}"/>
          </ac:cxnSpMkLst>
        </pc:cxnChg>
        <pc:cxnChg chg="mod">
          <ac:chgData name="Wild L.B." userId="S::l.b.wild@swansea.ac.uk::9f8a909c-a9af-4444-98f1-c1ab5a1ee43d" providerId="AD" clId="Web-{5145B43C-8483-4135-8645-7CB77E850042}" dt="2020-06-01T23:46:28.652" v="107" actId="14100"/>
          <ac:cxnSpMkLst>
            <pc:docMk/>
            <pc:sldMk cId="322310048" sldId="354"/>
            <ac:cxnSpMk id="23" creationId="{00000000-0000-0000-0000-000000000000}"/>
          </ac:cxnSpMkLst>
        </pc:cxnChg>
      </pc:sldChg>
      <pc:sldChg chg="addSp delSp modSp">
        <pc:chgData name="Wild L.B." userId="S::l.b.wild@swansea.ac.uk::9f8a909c-a9af-4444-98f1-c1ab5a1ee43d" providerId="AD" clId="Web-{5145B43C-8483-4135-8645-7CB77E850042}" dt="2020-06-02T00:52:04.297" v="824" actId="20577"/>
        <pc:sldMkLst>
          <pc:docMk/>
          <pc:sldMk cId="1262557259" sldId="356"/>
        </pc:sldMkLst>
        <pc:spChg chg="add mod">
          <ac:chgData name="Wild L.B." userId="S::l.b.wild@swansea.ac.uk::9f8a909c-a9af-4444-98f1-c1ab5a1ee43d" providerId="AD" clId="Web-{5145B43C-8483-4135-8645-7CB77E850042}" dt="2020-06-02T00:45:13.970" v="773" actId="1076"/>
          <ac:spMkLst>
            <pc:docMk/>
            <pc:sldMk cId="1262557259" sldId="356"/>
            <ac:spMk id="5" creationId="{2550E774-EA01-4A76-90D2-E4160ADE66BE}"/>
          </ac:spMkLst>
        </pc:spChg>
        <pc:spChg chg="add mod">
          <ac:chgData name="Wild L.B." userId="S::l.b.wild@swansea.ac.uk::9f8a909c-a9af-4444-98f1-c1ab5a1ee43d" providerId="AD" clId="Web-{5145B43C-8483-4135-8645-7CB77E850042}" dt="2020-06-02T00:52:04.297" v="824" actId="20577"/>
          <ac:spMkLst>
            <pc:docMk/>
            <pc:sldMk cId="1262557259" sldId="356"/>
            <ac:spMk id="9" creationId="{1093A2EA-EB8E-4FAF-AE28-2862DE360150}"/>
          </ac:spMkLst>
        </pc:spChg>
        <pc:picChg chg="del">
          <ac:chgData name="Wild L.B." userId="S::l.b.wild@swansea.ac.uk::9f8a909c-a9af-4444-98f1-c1ab5a1ee43d" providerId="AD" clId="Web-{5145B43C-8483-4135-8645-7CB77E850042}" dt="2020-06-02T00:04:12.758" v="155"/>
          <ac:picMkLst>
            <pc:docMk/>
            <pc:sldMk cId="1262557259" sldId="356"/>
            <ac:picMk id="2" creationId="{00000000-0000-0000-0000-000000000000}"/>
          </ac:picMkLst>
        </pc:picChg>
        <pc:picChg chg="add mod">
          <ac:chgData name="Wild L.B." userId="S::l.b.wild@swansea.ac.uk::9f8a909c-a9af-4444-98f1-c1ab5a1ee43d" providerId="AD" clId="Web-{5145B43C-8483-4135-8645-7CB77E850042}" dt="2020-06-02T00:20:40.335" v="284" actId="1076"/>
          <ac:picMkLst>
            <pc:docMk/>
            <pc:sldMk cId="1262557259" sldId="356"/>
            <ac:picMk id="3" creationId="{E8E4FCC2-FFBF-43B5-B3AC-E4A84CAA950A}"/>
          </ac:picMkLst>
        </pc:picChg>
        <pc:cxnChg chg="add mod">
          <ac:chgData name="Wild L.B." userId="S::l.b.wild@swansea.ac.uk::9f8a909c-a9af-4444-98f1-c1ab5a1ee43d" providerId="AD" clId="Web-{5145B43C-8483-4135-8645-7CB77E850042}" dt="2020-06-02T00:45:11.735" v="772" actId="14100"/>
          <ac:cxnSpMkLst>
            <pc:docMk/>
            <pc:sldMk cId="1262557259" sldId="356"/>
            <ac:cxnSpMk id="7" creationId="{1D5105A7-D95D-44E0-992E-592F028D2A3D}"/>
          </ac:cxnSpMkLst>
        </pc:cxnChg>
        <pc:cxnChg chg="add del mod">
          <ac:chgData name="Wild L.B." userId="S::l.b.wild@swansea.ac.uk::9f8a909c-a9af-4444-98f1-c1ab5a1ee43d" providerId="AD" clId="Web-{5145B43C-8483-4135-8645-7CB77E850042}" dt="2020-06-02T00:42:03.877" v="760"/>
          <ac:cxnSpMkLst>
            <pc:docMk/>
            <pc:sldMk cId="1262557259" sldId="356"/>
            <ac:cxnSpMk id="8" creationId="{2AAC68D3-1A72-4002-909C-133B03220A39}"/>
          </ac:cxnSpMkLst>
        </pc:cxnChg>
        <pc:cxnChg chg="add mod">
          <ac:chgData name="Wild L.B." userId="S::l.b.wild@swansea.ac.uk::9f8a909c-a9af-4444-98f1-c1ab5a1ee43d" providerId="AD" clId="Web-{5145B43C-8483-4135-8645-7CB77E850042}" dt="2020-06-02T00:51:38.078" v="820" actId="1076"/>
          <ac:cxnSpMkLst>
            <pc:docMk/>
            <pc:sldMk cId="1262557259" sldId="356"/>
            <ac:cxnSpMk id="10" creationId="{2CDADF0A-2B2E-4009-ADC5-6248626D0059}"/>
          </ac:cxnSpMkLst>
        </pc:cxnChg>
        <pc:cxnChg chg="add mod">
          <ac:chgData name="Wild L.B." userId="S::l.b.wild@swansea.ac.uk::9f8a909c-a9af-4444-98f1-c1ab5a1ee43d" providerId="AD" clId="Web-{5145B43C-8483-4135-8645-7CB77E850042}" dt="2020-06-02T00:51:54.703" v="823" actId="1076"/>
          <ac:cxnSpMkLst>
            <pc:docMk/>
            <pc:sldMk cId="1262557259" sldId="356"/>
            <ac:cxnSpMk id="11" creationId="{329214D7-50F8-4345-9EB1-1479CD381AF0}"/>
          </ac:cxnSpMkLst>
        </pc:cxnChg>
        <pc:cxnChg chg="add mod">
          <ac:chgData name="Wild L.B." userId="S::l.b.wild@swansea.ac.uk::9f8a909c-a9af-4444-98f1-c1ab5a1ee43d" providerId="AD" clId="Web-{5145B43C-8483-4135-8645-7CB77E850042}" dt="2020-06-02T00:51:49.234" v="822" actId="1076"/>
          <ac:cxnSpMkLst>
            <pc:docMk/>
            <pc:sldMk cId="1262557259" sldId="356"/>
            <ac:cxnSpMk id="12" creationId="{55427F88-AF39-4BA1-90FA-9A902E925930}"/>
          </ac:cxnSpMkLst>
        </pc:cxnChg>
      </pc:sldChg>
      <pc:sldChg chg="addSp delSp modSp new del mod ord modClrScheme chgLayout">
        <pc:chgData name="Wild L.B." userId="S::l.b.wild@swansea.ac.uk::9f8a909c-a9af-4444-98f1-c1ab5a1ee43d" providerId="AD" clId="Web-{5145B43C-8483-4135-8645-7CB77E850042}" dt="2020-06-02T01:12:33.182" v="972"/>
        <pc:sldMkLst>
          <pc:docMk/>
          <pc:sldMk cId="2160172382" sldId="357"/>
        </pc:sldMkLst>
        <pc:spChg chg="del">
          <ac:chgData name="Wild L.B." userId="S::l.b.wild@swansea.ac.uk::9f8a909c-a9af-4444-98f1-c1ab5a1ee43d" providerId="AD" clId="Web-{5145B43C-8483-4135-8645-7CB77E850042}" dt="2020-06-02T00:47:29.672" v="775"/>
          <ac:spMkLst>
            <pc:docMk/>
            <pc:sldMk cId="2160172382" sldId="357"/>
            <ac:spMk id="2" creationId="{F718C29D-F7AC-417A-A75A-D3467DAA94A3}"/>
          </ac:spMkLst>
        </pc:spChg>
        <pc:spChg chg="del">
          <ac:chgData name="Wild L.B." userId="S::l.b.wild@swansea.ac.uk::9f8a909c-a9af-4444-98f1-c1ab5a1ee43d" providerId="AD" clId="Web-{5145B43C-8483-4135-8645-7CB77E850042}" dt="2020-06-02T00:47:32.844" v="776"/>
          <ac:spMkLst>
            <pc:docMk/>
            <pc:sldMk cId="2160172382" sldId="357"/>
            <ac:spMk id="3" creationId="{A2C37F02-DB9C-4472-BD85-2C2F8060EF34}"/>
          </ac:spMkLst>
        </pc:spChg>
        <pc:spChg chg="add del mod">
          <ac:chgData name="Wild L.B." userId="S::l.b.wild@swansea.ac.uk::9f8a909c-a9af-4444-98f1-c1ab5a1ee43d" providerId="AD" clId="Web-{5145B43C-8483-4135-8645-7CB77E850042}" dt="2020-06-02T00:54:36.234" v="829"/>
          <ac:spMkLst>
            <pc:docMk/>
            <pc:sldMk cId="2160172382" sldId="357"/>
            <ac:spMk id="9" creationId="{99A624AE-06DE-4BDF-9501-A27E3CE3A5B5}"/>
          </ac:spMkLst>
        </pc:spChg>
        <pc:spChg chg="add del mod">
          <ac:chgData name="Wild L.B." userId="S::l.b.wild@swansea.ac.uk::9f8a909c-a9af-4444-98f1-c1ab5a1ee43d" providerId="AD" clId="Web-{5145B43C-8483-4135-8645-7CB77E850042}" dt="2020-06-02T00:54:41.062" v="830"/>
          <ac:spMkLst>
            <pc:docMk/>
            <pc:sldMk cId="2160172382" sldId="357"/>
            <ac:spMk id="11" creationId="{ECD95C37-2D44-45DD-8EFF-776DB805E0BE}"/>
          </ac:spMkLst>
        </pc:spChg>
        <pc:picChg chg="add del mod">
          <ac:chgData name="Wild L.B." userId="S::l.b.wild@swansea.ac.uk::9f8a909c-a9af-4444-98f1-c1ab5a1ee43d" providerId="AD" clId="Web-{5145B43C-8483-4135-8645-7CB77E850042}" dt="2020-06-02T00:54:45.484" v="831"/>
          <ac:picMkLst>
            <pc:docMk/>
            <pc:sldMk cId="2160172382" sldId="357"/>
            <ac:picMk id="4" creationId="{FACCCE4D-7792-4524-883B-9424393568CA}"/>
          </ac:picMkLst>
        </pc:picChg>
      </pc:sldChg>
      <pc:sldChg chg="addSp delSp modSp new ord">
        <pc:chgData name="Wild L.B." userId="S::l.b.wild@swansea.ac.uk::9f8a909c-a9af-4444-98f1-c1ab5a1ee43d" providerId="AD" clId="Web-{5145B43C-8483-4135-8645-7CB77E850042}" dt="2020-06-02T01:08:13.402" v="928" actId="1076"/>
        <pc:sldMkLst>
          <pc:docMk/>
          <pc:sldMk cId="118271680" sldId="358"/>
        </pc:sldMkLst>
        <pc:spChg chg="del">
          <ac:chgData name="Wild L.B." userId="S::l.b.wild@swansea.ac.uk::9f8a909c-a9af-4444-98f1-c1ab5a1ee43d" providerId="AD" clId="Web-{5145B43C-8483-4135-8645-7CB77E850042}" dt="2020-06-02T00:55:01.249" v="833"/>
          <ac:spMkLst>
            <pc:docMk/>
            <pc:sldMk cId="118271680" sldId="358"/>
            <ac:spMk id="2" creationId="{DB5F2AFC-340C-495A-A343-632E89BB38F7}"/>
          </ac:spMkLst>
        </pc:spChg>
        <pc:spChg chg="del">
          <ac:chgData name="Wild L.B." userId="S::l.b.wild@swansea.ac.uk::9f8a909c-a9af-4444-98f1-c1ab5a1ee43d" providerId="AD" clId="Web-{5145B43C-8483-4135-8645-7CB77E850042}" dt="2020-06-02T00:55:03.702" v="834"/>
          <ac:spMkLst>
            <pc:docMk/>
            <pc:sldMk cId="118271680" sldId="358"/>
            <ac:spMk id="3" creationId="{5F9FF061-8D61-4F40-8794-B5A233E732E8}"/>
          </ac:spMkLst>
        </pc:spChg>
        <pc:spChg chg="add mod">
          <ac:chgData name="Wild L.B." userId="S::l.b.wild@swansea.ac.uk::9f8a909c-a9af-4444-98f1-c1ab5a1ee43d" providerId="AD" clId="Web-{5145B43C-8483-4135-8645-7CB77E850042}" dt="2020-06-02T01:06:07.684" v="861" actId="1076"/>
          <ac:spMkLst>
            <pc:docMk/>
            <pc:sldMk cId="118271680" sldId="358"/>
            <ac:spMk id="9" creationId="{47784AE3-68CA-496E-BCE2-B13BC5E0053A}"/>
          </ac:spMkLst>
        </pc:spChg>
        <pc:spChg chg="add mod">
          <ac:chgData name="Wild L.B." userId="S::l.b.wild@swansea.ac.uk::9f8a909c-a9af-4444-98f1-c1ab5a1ee43d" providerId="AD" clId="Web-{5145B43C-8483-4135-8645-7CB77E850042}" dt="2020-06-02T01:07:43.824" v="925" actId="20577"/>
          <ac:spMkLst>
            <pc:docMk/>
            <pc:sldMk cId="118271680" sldId="358"/>
            <ac:spMk id="11" creationId="{296B9DE0-EC0E-43DD-B47F-E65D2985B344}"/>
          </ac:spMkLst>
        </pc:spChg>
        <pc:picChg chg="add del mod">
          <ac:chgData name="Wild L.B." userId="S::l.b.wild@swansea.ac.uk::9f8a909c-a9af-4444-98f1-c1ab5a1ee43d" providerId="AD" clId="Web-{5145B43C-8483-4135-8645-7CB77E850042}" dt="2020-06-02T01:01:24.623" v="845"/>
          <ac:picMkLst>
            <pc:docMk/>
            <pc:sldMk cId="118271680" sldId="358"/>
            <ac:picMk id="4" creationId="{739F2EF5-7C84-41AA-893D-609EABDDE5F2}"/>
          </ac:picMkLst>
        </pc:picChg>
        <pc:picChg chg="add mod">
          <ac:chgData name="Wild L.B." userId="S::l.b.wild@swansea.ac.uk::9f8a909c-a9af-4444-98f1-c1ab5a1ee43d" providerId="AD" clId="Web-{5145B43C-8483-4135-8645-7CB77E850042}" dt="2020-06-02T01:08:13.402" v="928" actId="1076"/>
          <ac:picMkLst>
            <pc:docMk/>
            <pc:sldMk cId="118271680" sldId="358"/>
            <ac:picMk id="5" creationId="{C80D066C-D373-4242-B3D5-E75EE55D4EB9}"/>
          </ac:picMkLst>
        </pc:picChg>
        <pc:picChg chg="add mod">
          <ac:chgData name="Wild L.B." userId="S::l.b.wild@swansea.ac.uk::9f8a909c-a9af-4444-98f1-c1ab5a1ee43d" providerId="AD" clId="Web-{5145B43C-8483-4135-8645-7CB77E850042}" dt="2020-06-02T01:03:26.622" v="852" actId="1076"/>
          <ac:picMkLst>
            <pc:docMk/>
            <pc:sldMk cId="118271680" sldId="358"/>
            <ac:picMk id="6" creationId="{AA730E1B-83AC-4F6D-A25F-7155653DC653}"/>
          </ac:picMkLst>
        </pc:picChg>
        <pc:picChg chg="add mod">
          <ac:chgData name="Wild L.B." userId="S::l.b.wild@swansea.ac.uk::9f8a909c-a9af-4444-98f1-c1ab5a1ee43d" providerId="AD" clId="Web-{5145B43C-8483-4135-8645-7CB77E850042}" dt="2020-06-02T01:05:44.918" v="859" actId="1076"/>
          <ac:picMkLst>
            <pc:docMk/>
            <pc:sldMk cId="118271680" sldId="358"/>
            <ac:picMk id="7" creationId="{8C87162A-CBEE-4675-A6CF-8EA40C6C59D7}"/>
          </ac:picMkLst>
        </pc:picChg>
      </pc:sldChg>
      <pc:sldChg chg="addSp delSp modSp new del mod ord modClrScheme chgLayout">
        <pc:chgData name="Wild L.B." userId="S::l.b.wild@swansea.ac.uk::9f8a909c-a9af-4444-98f1-c1ab5a1ee43d" providerId="AD" clId="Web-{5145B43C-8483-4135-8645-7CB77E850042}" dt="2020-06-02T01:20:42.135" v="991"/>
        <pc:sldMkLst>
          <pc:docMk/>
          <pc:sldMk cId="293244856" sldId="359"/>
        </pc:sldMkLst>
        <pc:spChg chg="add del">
          <ac:chgData name="Wild L.B." userId="S::l.b.wild@swansea.ac.uk::9f8a909c-a9af-4444-98f1-c1ab5a1ee43d" providerId="AD" clId="Web-{5145B43C-8483-4135-8645-7CB77E850042}" dt="2020-06-02T01:17:16.620" v="979"/>
          <ac:spMkLst>
            <pc:docMk/>
            <pc:sldMk cId="293244856" sldId="359"/>
            <ac:spMk id="2" creationId="{78C5BBC8-D704-4AF7-BFA8-BAF43184F315}"/>
          </ac:spMkLst>
        </pc:spChg>
        <pc:spChg chg="del">
          <ac:chgData name="Wild L.B." userId="S::l.b.wild@swansea.ac.uk::9f8a909c-a9af-4444-98f1-c1ab5a1ee43d" providerId="AD" clId="Web-{5145B43C-8483-4135-8645-7CB77E850042}" dt="2020-06-02T01:16:43.854" v="976"/>
          <ac:spMkLst>
            <pc:docMk/>
            <pc:sldMk cId="293244856" sldId="359"/>
            <ac:spMk id="3" creationId="{1D31A01B-B530-4FF9-AB10-241F1124E853}"/>
          </ac:spMkLst>
        </pc:spChg>
        <pc:spChg chg="add del mod">
          <ac:chgData name="Wild L.B." userId="S::l.b.wild@swansea.ac.uk::9f8a909c-a9af-4444-98f1-c1ab5a1ee43d" providerId="AD" clId="Web-{5145B43C-8483-4135-8645-7CB77E850042}" dt="2020-06-02T01:18:31.745" v="982"/>
          <ac:spMkLst>
            <pc:docMk/>
            <pc:sldMk cId="293244856" sldId="359"/>
            <ac:spMk id="6" creationId="{86D545FA-05EF-4A56-9C02-E01F4E18B994}"/>
          </ac:spMkLst>
        </pc:spChg>
        <pc:spChg chg="add del">
          <ac:chgData name="Wild L.B." userId="S::l.b.wild@swansea.ac.uk::9f8a909c-a9af-4444-98f1-c1ab5a1ee43d" providerId="AD" clId="Web-{5145B43C-8483-4135-8645-7CB77E850042}" dt="2020-06-02T01:17:16.604" v="978"/>
          <ac:spMkLst>
            <pc:docMk/>
            <pc:sldMk cId="293244856" sldId="359"/>
            <ac:spMk id="9" creationId="{B4D4D22D-C809-4ECF-AC1F-A4F50B2F4E8B}"/>
          </ac:spMkLst>
        </pc:spChg>
        <pc:spChg chg="add del mod">
          <ac:chgData name="Wild L.B." userId="S::l.b.wild@swansea.ac.uk::9f8a909c-a9af-4444-98f1-c1ab5a1ee43d" providerId="AD" clId="Web-{5145B43C-8483-4135-8645-7CB77E850042}" dt="2020-06-02T01:18:24.635" v="980"/>
          <ac:spMkLst>
            <pc:docMk/>
            <pc:sldMk cId="293244856" sldId="359"/>
            <ac:spMk id="11" creationId="{4A883E3F-FB1D-41CB-ACB2-1463AC642951}"/>
          </ac:spMkLst>
        </pc:spChg>
        <pc:spChg chg="add del mod">
          <ac:chgData name="Wild L.B." userId="S::l.b.wild@swansea.ac.uk::9f8a909c-a9af-4444-98f1-c1ab5a1ee43d" providerId="AD" clId="Web-{5145B43C-8483-4135-8645-7CB77E850042}" dt="2020-06-02T01:18:28.041" v="981"/>
          <ac:spMkLst>
            <pc:docMk/>
            <pc:sldMk cId="293244856" sldId="359"/>
            <ac:spMk id="13" creationId="{F8EFA9EF-A06F-457F-A1C1-430E4EF7B849}"/>
          </ac:spMkLst>
        </pc:spChg>
        <pc:picChg chg="add mod ord modCrop">
          <ac:chgData name="Wild L.B." userId="S::l.b.wild@swansea.ac.uk::9f8a909c-a9af-4444-98f1-c1ab5a1ee43d" providerId="AD" clId="Web-{5145B43C-8483-4135-8645-7CB77E850042}" dt="2020-06-02T01:18:37.198" v="983" actId="14100"/>
          <ac:picMkLst>
            <pc:docMk/>
            <pc:sldMk cId="293244856" sldId="359"/>
            <ac:picMk id="4" creationId="{1D02E3C1-4957-46C2-B2A9-D927FD4F5417}"/>
          </ac:picMkLst>
        </pc:picChg>
      </pc:sldChg>
      <pc:sldChg chg="addSp delSp modSp new ord">
        <pc:chgData name="Wild L.B." userId="S::l.b.wild@swansea.ac.uk::9f8a909c-a9af-4444-98f1-c1ab5a1ee43d" providerId="AD" clId="Web-{5145B43C-8483-4135-8645-7CB77E850042}" dt="2020-06-02T01:20:32.338" v="990"/>
        <pc:sldMkLst>
          <pc:docMk/>
          <pc:sldMk cId="3429386445" sldId="360"/>
        </pc:sldMkLst>
        <pc:spChg chg="del">
          <ac:chgData name="Wild L.B." userId="S::l.b.wild@swansea.ac.uk::9f8a909c-a9af-4444-98f1-c1ab5a1ee43d" providerId="AD" clId="Web-{5145B43C-8483-4135-8645-7CB77E850042}" dt="2020-06-02T01:19:11.369" v="985"/>
          <ac:spMkLst>
            <pc:docMk/>
            <pc:sldMk cId="3429386445" sldId="360"/>
            <ac:spMk id="2" creationId="{91736F72-6DD3-4920-B8BD-92D37F28F6DD}"/>
          </ac:spMkLst>
        </pc:spChg>
        <pc:spChg chg="del">
          <ac:chgData name="Wild L.B." userId="S::l.b.wild@swansea.ac.uk::9f8a909c-a9af-4444-98f1-c1ab5a1ee43d" providerId="AD" clId="Web-{5145B43C-8483-4135-8645-7CB77E850042}" dt="2020-06-02T01:19:14.026" v="986"/>
          <ac:spMkLst>
            <pc:docMk/>
            <pc:sldMk cId="3429386445" sldId="360"/>
            <ac:spMk id="3" creationId="{2D6AF533-4DC9-4B70-A378-E0C27172A015}"/>
          </ac:spMkLst>
        </pc:spChg>
        <pc:picChg chg="add mod">
          <ac:chgData name="Wild L.B." userId="S::l.b.wild@swansea.ac.uk::9f8a909c-a9af-4444-98f1-c1ab5a1ee43d" providerId="AD" clId="Web-{5145B43C-8483-4135-8645-7CB77E850042}" dt="2020-06-02T01:19:45.510" v="989" actId="14100"/>
          <ac:picMkLst>
            <pc:docMk/>
            <pc:sldMk cId="3429386445" sldId="360"/>
            <ac:picMk id="4" creationId="{84D5462F-EC02-406F-A25F-08B6E5DA6AAB}"/>
          </ac:picMkLst>
        </pc:picChg>
      </pc:sldChg>
    </pc:docChg>
  </pc:docChgLst>
  <pc:docChgLst>
    <pc:chgData name="Wild L.B." userId="S::l.b.wild@swansea.ac.uk::9f8a909c-a9af-4444-98f1-c1ab5a1ee43d" providerId="AD" clId="Web-{1EF275AF-C460-4ECC-97FD-DCCF7B7BA1D3}"/>
    <pc:docChg chg="modSld">
      <pc:chgData name="Wild L.B." userId="S::l.b.wild@swansea.ac.uk::9f8a909c-a9af-4444-98f1-c1ab5a1ee43d" providerId="AD" clId="Web-{1EF275AF-C460-4ECC-97FD-DCCF7B7BA1D3}" dt="2020-06-02T09:13:28.241" v="257"/>
      <pc:docMkLst>
        <pc:docMk/>
      </pc:docMkLst>
      <pc:sldChg chg="delCm">
        <pc:chgData name="Wild L.B." userId="S::l.b.wild@swansea.ac.uk::9f8a909c-a9af-4444-98f1-c1ab5a1ee43d" providerId="AD" clId="Web-{1EF275AF-C460-4ECC-97FD-DCCF7B7BA1D3}" dt="2020-06-02T09:07:31.678" v="3"/>
        <pc:sldMkLst>
          <pc:docMk/>
          <pc:sldMk cId="4160887669" sldId="336"/>
        </pc:sldMkLst>
      </pc:sldChg>
      <pc:sldChg chg="modSp delCm">
        <pc:chgData name="Wild L.B." userId="S::l.b.wild@swansea.ac.uk::9f8a909c-a9af-4444-98f1-c1ab5a1ee43d" providerId="AD" clId="Web-{1EF275AF-C460-4ECC-97FD-DCCF7B7BA1D3}" dt="2020-06-02T09:09:09.209" v="35"/>
        <pc:sldMkLst>
          <pc:docMk/>
          <pc:sldMk cId="2369518753" sldId="345"/>
        </pc:sldMkLst>
        <pc:spChg chg="mod">
          <ac:chgData name="Wild L.B." userId="S::l.b.wild@swansea.ac.uk::9f8a909c-a9af-4444-98f1-c1ab5a1ee43d" providerId="AD" clId="Web-{1EF275AF-C460-4ECC-97FD-DCCF7B7BA1D3}" dt="2020-06-02T09:08:45.256" v="33" actId="14100"/>
          <ac:spMkLst>
            <pc:docMk/>
            <pc:sldMk cId="2369518753" sldId="345"/>
            <ac:spMk id="14" creationId="{00000000-0000-0000-0000-000000000000}"/>
          </ac:spMkLst>
        </pc:spChg>
        <pc:cxnChg chg="mod">
          <ac:chgData name="Wild L.B." userId="S::l.b.wild@swansea.ac.uk::9f8a909c-a9af-4444-98f1-c1ab5a1ee43d" providerId="AD" clId="Web-{1EF275AF-C460-4ECC-97FD-DCCF7B7BA1D3}" dt="2020-06-02T09:08:52.350" v="34" actId="14100"/>
          <ac:cxnSpMkLst>
            <pc:docMk/>
            <pc:sldMk cId="2369518753" sldId="345"/>
            <ac:cxnSpMk id="16" creationId="{00000000-0000-0000-0000-000000000000}"/>
          </ac:cxnSpMkLst>
        </pc:cxnChg>
      </pc:sldChg>
      <pc:sldChg chg="delCm">
        <pc:chgData name="Wild L.B." userId="S::l.b.wild@swansea.ac.uk::9f8a909c-a9af-4444-98f1-c1ab5a1ee43d" providerId="AD" clId="Web-{1EF275AF-C460-4ECC-97FD-DCCF7B7BA1D3}" dt="2020-06-02T09:09:31.131" v="36"/>
        <pc:sldMkLst>
          <pc:docMk/>
          <pc:sldMk cId="4103468534" sldId="346"/>
        </pc:sldMkLst>
      </pc:sldChg>
      <pc:sldChg chg="modSp delCm">
        <pc:chgData name="Wild L.B." userId="S::l.b.wild@swansea.ac.uk::9f8a909c-a9af-4444-98f1-c1ab5a1ee43d" providerId="AD" clId="Web-{1EF275AF-C460-4ECC-97FD-DCCF7B7BA1D3}" dt="2020-06-02T09:13:28.241" v="257"/>
        <pc:sldMkLst>
          <pc:docMk/>
          <pc:sldMk cId="1631360494" sldId="347"/>
        </pc:sldMkLst>
        <pc:spChg chg="mod">
          <ac:chgData name="Wild L.B." userId="S::l.b.wild@swansea.ac.uk::9f8a909c-a9af-4444-98f1-c1ab5a1ee43d" providerId="AD" clId="Web-{1EF275AF-C460-4ECC-97FD-DCCF7B7BA1D3}" dt="2020-06-02T09:13:23.757" v="255" actId="20577"/>
          <ac:spMkLst>
            <pc:docMk/>
            <pc:sldMk cId="1631360494" sldId="347"/>
            <ac:spMk id="4" creationId="{00000000-0000-0000-0000-000000000000}"/>
          </ac:spMkLst>
        </pc:spChg>
      </pc:sldChg>
      <pc:sldChg chg="delCm">
        <pc:chgData name="Wild L.B." userId="S::l.b.wild@swansea.ac.uk::9f8a909c-a9af-4444-98f1-c1ab5a1ee43d" providerId="AD" clId="Web-{1EF275AF-C460-4ECC-97FD-DCCF7B7BA1D3}" dt="2020-06-02T09:06:57.193" v="0"/>
        <pc:sldMkLst>
          <pc:docMk/>
          <pc:sldMk cId="302789879" sldId="351"/>
        </pc:sldMkLst>
      </pc:sldChg>
      <pc:sldChg chg="delCm">
        <pc:chgData name="Wild L.B." userId="S::l.b.wild@swansea.ac.uk::9f8a909c-a9af-4444-98f1-c1ab5a1ee43d" providerId="AD" clId="Web-{1EF275AF-C460-4ECC-97FD-DCCF7B7BA1D3}" dt="2020-06-02T09:07:17.803" v="2"/>
        <pc:sldMkLst>
          <pc:docMk/>
          <pc:sldMk cId="3228360288" sldId="353"/>
        </pc:sldMkLst>
      </pc:sldChg>
    </pc:docChg>
  </pc:docChgLst>
  <pc:docChgLst>
    <pc:chgData name="Wild L.B." userId="S::l.b.wild@swansea.ac.uk::9f8a909c-a9af-4444-98f1-c1ab5a1ee43d" providerId="AD" clId="Web-{52701141-DA8D-4EE3-9DA3-A4855844DC22}"/>
    <pc:docChg chg="addSld modSld">
      <pc:chgData name="Wild L.B." userId="S::l.b.wild@swansea.ac.uk::9f8a909c-a9af-4444-98f1-c1ab5a1ee43d" providerId="AD" clId="Web-{52701141-DA8D-4EE3-9DA3-A4855844DC22}" dt="2020-05-21T14:46:23.182" v="6"/>
      <pc:docMkLst>
        <pc:docMk/>
      </pc:docMkLst>
      <pc:sldChg chg="modSp">
        <pc:chgData name="Wild L.B." userId="S::l.b.wild@swansea.ac.uk::9f8a909c-a9af-4444-98f1-c1ab5a1ee43d" providerId="AD" clId="Web-{52701141-DA8D-4EE3-9DA3-A4855844DC22}" dt="2020-05-21T14:42:51.979" v="3" actId="14100"/>
        <pc:sldMkLst>
          <pc:docMk/>
          <pc:sldMk cId="4006551402" sldId="350"/>
        </pc:sldMkLst>
        <pc:spChg chg="mod">
          <ac:chgData name="Wild L.B." userId="S::l.b.wild@swansea.ac.uk::9f8a909c-a9af-4444-98f1-c1ab5a1ee43d" providerId="AD" clId="Web-{52701141-DA8D-4EE3-9DA3-A4855844DC22}" dt="2020-05-21T14:42:30.323" v="1" actId="1076"/>
          <ac:spMkLst>
            <pc:docMk/>
            <pc:sldMk cId="4006551402" sldId="350"/>
            <ac:spMk id="10" creationId="{00000000-0000-0000-0000-000000000000}"/>
          </ac:spMkLst>
        </pc:spChg>
        <pc:picChg chg="mod">
          <ac:chgData name="Wild L.B." userId="S::l.b.wild@swansea.ac.uk::9f8a909c-a9af-4444-98f1-c1ab5a1ee43d" providerId="AD" clId="Web-{52701141-DA8D-4EE3-9DA3-A4855844DC22}" dt="2020-05-21T14:42:51.979" v="3" actId="14100"/>
          <ac:picMkLst>
            <pc:docMk/>
            <pc:sldMk cId="4006551402" sldId="350"/>
            <ac:picMk id="9" creationId="{00000000-0000-0000-0000-000000000000}"/>
          </ac:picMkLst>
        </pc:picChg>
        <pc:cxnChg chg="mod">
          <ac:chgData name="Wild L.B." userId="S::l.b.wild@swansea.ac.uk::9f8a909c-a9af-4444-98f1-c1ab5a1ee43d" providerId="AD" clId="Web-{52701141-DA8D-4EE3-9DA3-A4855844DC22}" dt="2020-05-21T14:42:30.323" v="1" actId="1076"/>
          <ac:cxnSpMkLst>
            <pc:docMk/>
            <pc:sldMk cId="4006551402" sldId="350"/>
            <ac:cxnSpMk id="21" creationId="{00000000-0000-0000-0000-000000000000}"/>
          </ac:cxnSpMkLst>
        </pc:cxnChg>
      </pc:sldChg>
      <pc:sldChg chg="delSp new">
        <pc:chgData name="Wild L.B." userId="S::l.b.wild@swansea.ac.uk::9f8a909c-a9af-4444-98f1-c1ab5a1ee43d" providerId="AD" clId="Web-{52701141-DA8D-4EE3-9DA3-A4855844DC22}" dt="2020-05-21T14:46:23.182" v="6"/>
        <pc:sldMkLst>
          <pc:docMk/>
          <pc:sldMk cId="1262557259" sldId="356"/>
        </pc:sldMkLst>
        <pc:spChg chg="del">
          <ac:chgData name="Wild L.B." userId="S::l.b.wild@swansea.ac.uk::9f8a909c-a9af-4444-98f1-c1ab5a1ee43d" providerId="AD" clId="Web-{52701141-DA8D-4EE3-9DA3-A4855844DC22}" dt="2020-05-21T14:46:23.182" v="6"/>
          <ac:spMkLst>
            <pc:docMk/>
            <pc:sldMk cId="1262557259" sldId="356"/>
            <ac:spMk id="2" creationId="{88354EFC-15B1-41D2-9400-F8D787D1C7D3}"/>
          </ac:spMkLst>
        </pc:spChg>
        <pc:spChg chg="del">
          <ac:chgData name="Wild L.B." userId="S::l.b.wild@swansea.ac.uk::9f8a909c-a9af-4444-98f1-c1ab5a1ee43d" providerId="AD" clId="Web-{52701141-DA8D-4EE3-9DA3-A4855844DC22}" dt="2020-05-21T14:46:19.120" v="5"/>
          <ac:spMkLst>
            <pc:docMk/>
            <pc:sldMk cId="1262557259" sldId="356"/>
            <ac:spMk id="3" creationId="{ADFCFB63-B91C-4449-99B1-EB5C661AD689}"/>
          </ac:spMkLst>
        </pc:spChg>
      </pc:sldChg>
    </pc:docChg>
  </pc:docChgLst>
  <pc:docChgLst>
    <pc:chgData name="Wild L.B." userId="S::l.b.wild@swansea.ac.uk::9f8a909c-a9af-4444-98f1-c1ab5a1ee43d" providerId="AD" clId="Web-{7D30CBFE-A12E-4397-9842-839349D9190B}"/>
    <pc:docChg chg="modSld">
      <pc:chgData name="Wild L.B." userId="S::l.b.wild@swansea.ac.uk::9f8a909c-a9af-4444-98f1-c1ab5a1ee43d" providerId="AD" clId="Web-{7D30CBFE-A12E-4397-9842-839349D9190B}" dt="2020-05-07T17:51:59.989" v="7" actId="20577"/>
      <pc:docMkLst>
        <pc:docMk/>
      </pc:docMkLst>
      <pc:sldChg chg="modSp">
        <pc:chgData name="Wild L.B." userId="S::l.b.wild@swansea.ac.uk::9f8a909c-a9af-4444-98f1-c1ab5a1ee43d" providerId="AD" clId="Web-{7D30CBFE-A12E-4397-9842-839349D9190B}" dt="2020-05-07T17:51:31.145" v="2" actId="20577"/>
        <pc:sldMkLst>
          <pc:docMk/>
          <pc:sldMk cId="2908925204" sldId="349"/>
        </pc:sldMkLst>
        <pc:spChg chg="mod">
          <ac:chgData name="Wild L.B." userId="S::l.b.wild@swansea.ac.uk::9f8a909c-a9af-4444-98f1-c1ab5a1ee43d" providerId="AD" clId="Web-{7D30CBFE-A12E-4397-9842-839349D9190B}" dt="2020-05-07T17:51:31.145" v="2" actId="20577"/>
          <ac:spMkLst>
            <pc:docMk/>
            <pc:sldMk cId="2908925204" sldId="349"/>
            <ac:spMk id="19" creationId="{342F47EA-D9C8-4F55-B5B9-DF6336CB6E00}"/>
          </ac:spMkLst>
        </pc:spChg>
      </pc:sldChg>
      <pc:sldChg chg="modSp">
        <pc:chgData name="Wild L.B." userId="S::l.b.wild@swansea.ac.uk::9f8a909c-a9af-4444-98f1-c1ab5a1ee43d" providerId="AD" clId="Web-{7D30CBFE-A12E-4397-9842-839349D9190B}" dt="2020-05-07T17:51:59.989" v="6" actId="20577"/>
        <pc:sldMkLst>
          <pc:docMk/>
          <pc:sldMk cId="322310048" sldId="354"/>
        </pc:sldMkLst>
        <pc:spChg chg="mod">
          <ac:chgData name="Wild L.B." userId="S::l.b.wild@swansea.ac.uk::9f8a909c-a9af-4444-98f1-c1ab5a1ee43d" providerId="AD" clId="Web-{7D30CBFE-A12E-4397-9842-839349D9190B}" dt="2020-05-07T17:51:59.989" v="6" actId="20577"/>
          <ac:spMkLst>
            <pc:docMk/>
            <pc:sldMk cId="322310048" sldId="354"/>
            <ac:spMk id="7" creationId="{00000000-0000-0000-0000-000000000000}"/>
          </ac:spMkLst>
        </pc:spChg>
      </pc:sldChg>
    </pc:docChg>
  </pc:docChgLst>
  <pc:docChgLst>
    <pc:chgData name="Wild L.B." userId="S::l.b.wild@swansea.ac.uk::9f8a909c-a9af-4444-98f1-c1ab5a1ee43d" providerId="AD" clId="Web-{3ED5F496-6FD4-4082-BC50-AC9E0F3D98E4}"/>
    <pc:docChg chg="modSld">
      <pc:chgData name="Wild L.B." userId="S::l.b.wild@swansea.ac.uk::9f8a909c-a9af-4444-98f1-c1ab5a1ee43d" providerId="AD" clId="Web-{3ED5F496-6FD4-4082-BC50-AC9E0F3D98E4}" dt="2020-05-21T15:42:33.845" v="5" actId="14100"/>
      <pc:docMkLst>
        <pc:docMk/>
      </pc:docMkLst>
      <pc:sldChg chg="modSp">
        <pc:chgData name="Wild L.B." userId="S::l.b.wild@swansea.ac.uk::9f8a909c-a9af-4444-98f1-c1ab5a1ee43d" providerId="AD" clId="Web-{3ED5F496-6FD4-4082-BC50-AC9E0F3D98E4}" dt="2020-05-21T15:42:33.845" v="5" actId="14100"/>
        <pc:sldMkLst>
          <pc:docMk/>
          <pc:sldMk cId="4006551402" sldId="350"/>
        </pc:sldMkLst>
        <pc:spChg chg="mod">
          <ac:chgData name="Wild L.B." userId="S::l.b.wild@swansea.ac.uk::9f8a909c-a9af-4444-98f1-c1ab5a1ee43d" providerId="AD" clId="Web-{3ED5F496-6FD4-4082-BC50-AC9E0F3D98E4}" dt="2020-05-21T15:42:00.142" v="1" actId="1076"/>
          <ac:spMkLst>
            <pc:docMk/>
            <pc:sldMk cId="4006551402" sldId="350"/>
            <ac:spMk id="10" creationId="{00000000-0000-0000-0000-000000000000}"/>
          </ac:spMkLst>
        </pc:spChg>
        <pc:picChg chg="mod">
          <ac:chgData name="Wild L.B." userId="S::l.b.wild@swansea.ac.uk::9f8a909c-a9af-4444-98f1-c1ab5a1ee43d" providerId="AD" clId="Web-{3ED5F496-6FD4-4082-BC50-AC9E0F3D98E4}" dt="2020-05-21T15:42:33.845" v="5" actId="14100"/>
          <ac:picMkLst>
            <pc:docMk/>
            <pc:sldMk cId="4006551402" sldId="350"/>
            <ac:picMk id="9" creationId="{00000000-0000-0000-0000-000000000000}"/>
          </ac:picMkLst>
        </pc:picChg>
        <pc:cxnChg chg="mod">
          <ac:chgData name="Wild L.B." userId="S::l.b.wild@swansea.ac.uk::9f8a909c-a9af-4444-98f1-c1ab5a1ee43d" providerId="AD" clId="Web-{3ED5F496-6FD4-4082-BC50-AC9E0F3D98E4}" dt="2020-05-21T15:42:14.517" v="3" actId="1076"/>
          <ac:cxnSpMkLst>
            <pc:docMk/>
            <pc:sldMk cId="4006551402" sldId="350"/>
            <ac:cxnSpMk id="21" creationId="{00000000-0000-0000-0000-000000000000}"/>
          </ac:cxnSpMkLst>
        </pc:cxnChg>
      </pc:sldChg>
    </pc:docChg>
  </pc:docChgLst>
  <pc:docChgLst>
    <pc:chgData name="Wild L.B." userId="S::l.b.wild@swansea.ac.uk::9f8a909c-a9af-4444-98f1-c1ab5a1ee43d" providerId="AD" clId="Web-{62FEEB76-14FD-402B-AFFE-D24450E70B63}"/>
    <pc:docChg chg="modSld">
      <pc:chgData name="Wild L.B." userId="S::l.b.wild@swansea.ac.uk::9f8a909c-a9af-4444-98f1-c1ab5a1ee43d" providerId="AD" clId="Web-{62FEEB76-14FD-402B-AFFE-D24450E70B63}" dt="2020-05-07T18:33:36.957" v="387"/>
      <pc:docMkLst>
        <pc:docMk/>
      </pc:docMkLst>
      <pc:sldChg chg="modSp">
        <pc:chgData name="Wild L.B." userId="S::l.b.wild@swansea.ac.uk::9f8a909c-a9af-4444-98f1-c1ab5a1ee43d" providerId="AD" clId="Web-{62FEEB76-14FD-402B-AFFE-D24450E70B63}" dt="2020-05-07T18:23:51.926" v="193" actId="20577"/>
        <pc:sldMkLst>
          <pc:docMk/>
          <pc:sldMk cId="302789879" sldId="351"/>
        </pc:sldMkLst>
        <pc:spChg chg="mod">
          <ac:chgData name="Wild L.B." userId="S::l.b.wild@swansea.ac.uk::9f8a909c-a9af-4444-98f1-c1ab5a1ee43d" providerId="AD" clId="Web-{62FEEB76-14FD-402B-AFFE-D24450E70B63}" dt="2020-05-07T18:18:11.815" v="101" actId="20577"/>
          <ac:spMkLst>
            <pc:docMk/>
            <pc:sldMk cId="302789879" sldId="351"/>
            <ac:spMk id="14" creationId="{00000000-0000-0000-0000-000000000000}"/>
          </ac:spMkLst>
        </pc:spChg>
        <pc:spChg chg="mod">
          <ac:chgData name="Wild L.B." userId="S::l.b.wild@swansea.ac.uk::9f8a909c-a9af-4444-98f1-c1ab5a1ee43d" providerId="AD" clId="Web-{62FEEB76-14FD-402B-AFFE-D24450E70B63}" dt="2020-05-07T18:19:11.472" v="143" actId="20577"/>
          <ac:spMkLst>
            <pc:docMk/>
            <pc:sldMk cId="302789879" sldId="351"/>
            <ac:spMk id="18" creationId="{00000000-0000-0000-0000-000000000000}"/>
          </ac:spMkLst>
        </pc:spChg>
        <pc:spChg chg="mod">
          <ac:chgData name="Wild L.B." userId="S::l.b.wild@swansea.ac.uk::9f8a909c-a9af-4444-98f1-c1ab5a1ee43d" providerId="AD" clId="Web-{62FEEB76-14FD-402B-AFFE-D24450E70B63}" dt="2020-05-07T18:23:51.926" v="193" actId="20577"/>
          <ac:spMkLst>
            <pc:docMk/>
            <pc:sldMk cId="302789879" sldId="351"/>
            <ac:spMk id="19" creationId="{00000000-0000-0000-0000-000000000000}"/>
          </ac:spMkLst>
        </pc:spChg>
        <pc:cxnChg chg="mod">
          <ac:chgData name="Wild L.B." userId="S::l.b.wild@swansea.ac.uk::9f8a909c-a9af-4444-98f1-c1ab5a1ee43d" providerId="AD" clId="Web-{62FEEB76-14FD-402B-AFFE-D24450E70B63}" dt="2020-05-07T18:16:07.878" v="10" actId="14100"/>
          <ac:cxnSpMkLst>
            <pc:docMk/>
            <pc:sldMk cId="302789879" sldId="351"/>
            <ac:cxnSpMk id="22" creationId="{00000000-0000-0000-0000-000000000000}"/>
          </ac:cxnSpMkLst>
        </pc:cxnChg>
        <pc:cxnChg chg="mod">
          <ac:chgData name="Wild L.B." userId="S::l.b.wild@swansea.ac.uk::9f8a909c-a9af-4444-98f1-c1ab5a1ee43d" providerId="AD" clId="Web-{62FEEB76-14FD-402B-AFFE-D24450E70B63}" dt="2020-05-07T18:17:05.300" v="25" actId="1076"/>
          <ac:cxnSpMkLst>
            <pc:docMk/>
            <pc:sldMk cId="302789879" sldId="351"/>
            <ac:cxnSpMk id="23" creationId="{00000000-0000-0000-0000-000000000000}"/>
          </ac:cxnSpMkLst>
        </pc:cxnChg>
        <pc:cxnChg chg="mod">
          <ac:chgData name="Wild L.B." userId="S::l.b.wild@swansea.ac.uk::9f8a909c-a9af-4444-98f1-c1ab5a1ee43d" providerId="AD" clId="Web-{62FEEB76-14FD-402B-AFFE-D24450E70B63}" dt="2020-05-07T18:16:58.222" v="23" actId="14100"/>
          <ac:cxnSpMkLst>
            <pc:docMk/>
            <pc:sldMk cId="302789879" sldId="351"/>
            <ac:cxnSpMk id="25" creationId="{00000000-0000-0000-0000-000000000000}"/>
          </ac:cxnSpMkLst>
        </pc:cxnChg>
      </pc:sldChg>
      <pc:sldChg chg="modSp">
        <pc:chgData name="Wild L.B." userId="S::l.b.wild@swansea.ac.uk::9f8a909c-a9af-4444-98f1-c1ab5a1ee43d" providerId="AD" clId="Web-{62FEEB76-14FD-402B-AFFE-D24450E70B63}" dt="2020-05-07T18:31:46.738" v="384" actId="20577"/>
        <pc:sldMkLst>
          <pc:docMk/>
          <pc:sldMk cId="4180584279" sldId="352"/>
        </pc:sldMkLst>
        <pc:spChg chg="mod">
          <ac:chgData name="Wild L.B." userId="S::l.b.wild@swansea.ac.uk::9f8a909c-a9af-4444-98f1-c1ab5a1ee43d" providerId="AD" clId="Web-{62FEEB76-14FD-402B-AFFE-D24450E70B63}" dt="2020-05-07T18:29:59.472" v="340" actId="20577"/>
          <ac:spMkLst>
            <pc:docMk/>
            <pc:sldMk cId="4180584279" sldId="352"/>
            <ac:spMk id="7" creationId="{00000000-0000-0000-0000-000000000000}"/>
          </ac:spMkLst>
        </pc:spChg>
        <pc:spChg chg="mod">
          <ac:chgData name="Wild L.B." userId="S::l.b.wild@swansea.ac.uk::9f8a909c-a9af-4444-98f1-c1ab5a1ee43d" providerId="AD" clId="Web-{62FEEB76-14FD-402B-AFFE-D24450E70B63}" dt="2020-05-07T18:31:46.738" v="384" actId="20577"/>
          <ac:spMkLst>
            <pc:docMk/>
            <pc:sldMk cId="4180584279" sldId="352"/>
            <ac:spMk id="8" creationId="{00000000-0000-0000-0000-000000000000}"/>
          </ac:spMkLst>
        </pc:spChg>
        <pc:spChg chg="mod">
          <ac:chgData name="Wild L.B." userId="S::l.b.wild@swansea.ac.uk::9f8a909c-a9af-4444-98f1-c1ab5a1ee43d" providerId="AD" clId="Web-{62FEEB76-14FD-402B-AFFE-D24450E70B63}" dt="2020-05-07T18:31:43.191" v="381" actId="1076"/>
          <ac:spMkLst>
            <pc:docMk/>
            <pc:sldMk cId="4180584279" sldId="352"/>
            <ac:spMk id="9" creationId="{00000000-0000-0000-0000-000000000000}"/>
          </ac:spMkLst>
        </pc:spChg>
        <pc:spChg chg="mod">
          <ac:chgData name="Wild L.B." userId="S::l.b.wild@swansea.ac.uk::9f8a909c-a9af-4444-98f1-c1ab5a1ee43d" providerId="AD" clId="Web-{62FEEB76-14FD-402B-AFFE-D24450E70B63}" dt="2020-05-07T18:27:26.738" v="212" actId="20577"/>
          <ac:spMkLst>
            <pc:docMk/>
            <pc:sldMk cId="4180584279" sldId="352"/>
            <ac:spMk id="12" creationId="{FBC59C70-94DD-4D03-B52F-0032D1F99FAC}"/>
          </ac:spMkLst>
        </pc:spChg>
        <pc:cxnChg chg="mod">
          <ac:chgData name="Wild L.B." userId="S::l.b.wild@swansea.ac.uk::9f8a909c-a9af-4444-98f1-c1ab5a1ee43d" providerId="AD" clId="Web-{62FEEB76-14FD-402B-AFFE-D24450E70B63}" dt="2020-05-07T18:30:06.285" v="342" actId="14100"/>
          <ac:cxnSpMkLst>
            <pc:docMk/>
            <pc:sldMk cId="4180584279" sldId="352"/>
            <ac:cxnSpMk id="16" creationId="{00000000-0000-0000-0000-000000000000}"/>
          </ac:cxnSpMkLst>
        </pc:cxnChg>
      </pc:sldChg>
      <pc:sldChg chg="addCm">
        <pc:chgData name="Wild L.B." userId="S::l.b.wild@swansea.ac.uk::9f8a909c-a9af-4444-98f1-c1ab5a1ee43d" providerId="AD" clId="Web-{62FEEB76-14FD-402B-AFFE-D24450E70B63}" dt="2020-05-07T18:33:36.957" v="387"/>
        <pc:sldMkLst>
          <pc:docMk/>
          <pc:sldMk cId="3228360288" sldId="353"/>
        </pc:sldMkLst>
      </pc:sldChg>
      <pc:sldChg chg="modSp">
        <pc:chgData name="Wild L.B." userId="S::l.b.wild@swansea.ac.uk::9f8a909c-a9af-4444-98f1-c1ab5a1ee43d" providerId="AD" clId="Web-{62FEEB76-14FD-402B-AFFE-D24450E70B63}" dt="2020-05-07T18:14:48.097" v="2" actId="20577"/>
        <pc:sldMkLst>
          <pc:docMk/>
          <pc:sldMk cId="322310048" sldId="354"/>
        </pc:sldMkLst>
        <pc:spChg chg="mod">
          <ac:chgData name="Wild L.B." userId="S::l.b.wild@swansea.ac.uk::9f8a909c-a9af-4444-98f1-c1ab5a1ee43d" providerId="AD" clId="Web-{62FEEB76-14FD-402B-AFFE-D24450E70B63}" dt="2020-05-07T18:14:48.097" v="2" actId="20577"/>
          <ac:spMkLst>
            <pc:docMk/>
            <pc:sldMk cId="322310048" sldId="354"/>
            <ac:spMk id="7" creationId="{00000000-0000-0000-0000-000000000000}"/>
          </ac:spMkLst>
        </pc:spChg>
      </pc:sldChg>
      <pc:sldChg chg="modSp">
        <pc:chgData name="Wild L.B." userId="S::l.b.wild@swansea.ac.uk::9f8a909c-a9af-4444-98f1-c1ab5a1ee43d" providerId="AD" clId="Web-{62FEEB76-14FD-402B-AFFE-D24450E70B63}" dt="2020-05-07T18:15:37.925" v="8" actId="20577"/>
        <pc:sldMkLst>
          <pc:docMk/>
          <pc:sldMk cId="2208847928" sldId="355"/>
        </pc:sldMkLst>
        <pc:spChg chg="mod">
          <ac:chgData name="Wild L.B." userId="S::l.b.wild@swansea.ac.uk::9f8a909c-a9af-4444-98f1-c1ab5a1ee43d" providerId="AD" clId="Web-{62FEEB76-14FD-402B-AFFE-D24450E70B63}" dt="2020-05-07T18:15:37.925" v="8" actId="20577"/>
          <ac:spMkLst>
            <pc:docMk/>
            <pc:sldMk cId="2208847928" sldId="355"/>
            <ac:spMk id="7" creationId="{00000000-0000-0000-0000-000000000000}"/>
          </ac:spMkLst>
        </pc:spChg>
      </pc:sldChg>
    </pc:docChg>
  </pc:docChgLst>
  <pc:docChgLst>
    <pc:chgData name="Trace A.P." userId="S::a.p.trace@swansea.ac.uk::c17b758c-f19b-4aee-afd2-bc2dcfb7c477" providerId="AD" clId="Web-{35A049A9-B87E-4BA2-819B-60DE0A1CDE90}"/>
    <pc:docChg chg="modSld">
      <pc:chgData name="Trace A.P." userId="S::a.p.trace@swansea.ac.uk::c17b758c-f19b-4aee-afd2-bc2dcfb7c477" providerId="AD" clId="Web-{35A049A9-B87E-4BA2-819B-60DE0A1CDE90}" dt="2020-05-07T17:57:40.043" v="6" actId="20577"/>
      <pc:docMkLst>
        <pc:docMk/>
      </pc:docMkLst>
      <pc:sldChg chg="modSp">
        <pc:chgData name="Trace A.P." userId="S::a.p.trace@swansea.ac.uk::c17b758c-f19b-4aee-afd2-bc2dcfb7c477" providerId="AD" clId="Web-{35A049A9-B87E-4BA2-819B-60DE0A1CDE90}" dt="2020-05-07T17:57:40.043" v="5" actId="20577"/>
        <pc:sldMkLst>
          <pc:docMk/>
          <pc:sldMk cId="302789879" sldId="351"/>
        </pc:sldMkLst>
        <pc:spChg chg="mod">
          <ac:chgData name="Trace A.P." userId="S::a.p.trace@swansea.ac.uk::c17b758c-f19b-4aee-afd2-bc2dcfb7c477" providerId="AD" clId="Web-{35A049A9-B87E-4BA2-819B-60DE0A1CDE90}" dt="2020-05-07T17:57:40.043" v="5" actId="20577"/>
          <ac:spMkLst>
            <pc:docMk/>
            <pc:sldMk cId="302789879" sldId="351"/>
            <ac:spMk id="19" creationId="{00000000-0000-0000-0000-000000000000}"/>
          </ac:spMkLst>
        </pc:spChg>
        <pc:cxnChg chg="mod">
          <ac:chgData name="Trace A.P." userId="S::a.p.trace@swansea.ac.uk::c17b758c-f19b-4aee-afd2-bc2dcfb7c477" providerId="AD" clId="Web-{35A049A9-B87E-4BA2-819B-60DE0A1CDE90}" dt="2020-05-07T17:54:22.843" v="0" actId="14100"/>
          <ac:cxnSpMkLst>
            <pc:docMk/>
            <pc:sldMk cId="302789879" sldId="351"/>
            <ac:cxnSpMk id="22" creationId="{00000000-0000-0000-0000-000000000000}"/>
          </ac:cxnSpMkLst>
        </pc:cxnChg>
        <pc:cxnChg chg="mod">
          <ac:chgData name="Trace A.P." userId="S::a.p.trace@swansea.ac.uk::c17b758c-f19b-4aee-afd2-bc2dcfb7c477" providerId="AD" clId="Web-{35A049A9-B87E-4BA2-819B-60DE0A1CDE90}" dt="2020-05-07T17:54:26.937" v="1" actId="1076"/>
          <ac:cxnSpMkLst>
            <pc:docMk/>
            <pc:sldMk cId="302789879" sldId="351"/>
            <ac:cxnSpMk id="23" creationId="{00000000-0000-0000-0000-000000000000}"/>
          </ac:cxnSpMkLst>
        </pc:cxnChg>
        <pc:cxnChg chg="mod">
          <ac:chgData name="Trace A.P." userId="S::a.p.trace@swansea.ac.uk::c17b758c-f19b-4aee-afd2-bc2dcfb7c477" providerId="AD" clId="Web-{35A049A9-B87E-4BA2-819B-60DE0A1CDE90}" dt="2020-05-07T17:54:31.062" v="2" actId="1076"/>
          <ac:cxnSpMkLst>
            <pc:docMk/>
            <pc:sldMk cId="302789879" sldId="351"/>
            <ac:cxnSpMk id="25" creationId="{00000000-0000-0000-0000-000000000000}"/>
          </ac:cxnSpMkLst>
        </pc:cxnChg>
      </pc:sldChg>
    </pc:docChg>
  </pc:docChgLst>
  <pc:docChgLst>
    <pc:chgData name="Trace A.P." userId="S::a.p.trace@swansea.ac.uk::c17b758c-f19b-4aee-afd2-bc2dcfb7c477" providerId="AD" clId="Web-{075DD27B-C41E-4A9E-920F-A736E43D373C}"/>
    <pc:docChg chg="modSld">
      <pc:chgData name="Trace A.P." userId="S::a.p.trace@swansea.ac.uk::c17b758c-f19b-4aee-afd2-bc2dcfb7c477" providerId="AD" clId="Web-{075DD27B-C41E-4A9E-920F-A736E43D373C}" dt="2020-06-02T15:17:46.997" v="623" actId="20577"/>
      <pc:docMkLst>
        <pc:docMk/>
      </pc:docMkLst>
      <pc:sldChg chg="modSp">
        <pc:chgData name="Trace A.P." userId="S::a.p.trace@swansea.ac.uk::c17b758c-f19b-4aee-afd2-bc2dcfb7c477" providerId="AD" clId="Web-{075DD27B-C41E-4A9E-920F-A736E43D373C}" dt="2020-06-02T15:17:46.997" v="622" actId="20577"/>
        <pc:sldMkLst>
          <pc:docMk/>
          <pc:sldMk cId="3429386445" sldId="360"/>
        </pc:sldMkLst>
        <pc:spChg chg="mod">
          <ac:chgData name="Trace A.P." userId="S::a.p.trace@swansea.ac.uk::c17b758c-f19b-4aee-afd2-bc2dcfb7c477" providerId="AD" clId="Web-{075DD27B-C41E-4A9E-920F-A736E43D373C}" dt="2020-06-02T15:17:46.997" v="622" actId="20577"/>
          <ac:spMkLst>
            <pc:docMk/>
            <pc:sldMk cId="3429386445" sldId="360"/>
            <ac:spMk id="2" creationId="{B0C0E6A6-1B08-462F-855C-DC1AA3A92104}"/>
          </ac:spMkLst>
        </pc:spChg>
        <pc:cxnChg chg="mod">
          <ac:chgData name="Trace A.P." userId="S::a.p.trace@swansea.ac.uk::c17b758c-f19b-4aee-afd2-bc2dcfb7c477" providerId="AD" clId="Web-{075DD27B-C41E-4A9E-920F-A736E43D373C}" dt="2020-06-02T15:16:50.356" v="607" actId="14100"/>
          <ac:cxnSpMkLst>
            <pc:docMk/>
            <pc:sldMk cId="3429386445" sldId="360"/>
            <ac:cxnSpMk id="5" creationId="{B50DE31A-D0FA-4564-B1C9-4CEF522AB8BC}"/>
          </ac:cxnSpMkLst>
        </pc:cxnChg>
        <pc:cxnChg chg="mod">
          <ac:chgData name="Trace A.P." userId="S::a.p.trace@swansea.ac.uk::c17b758c-f19b-4aee-afd2-bc2dcfb7c477" providerId="AD" clId="Web-{075DD27B-C41E-4A9E-920F-A736E43D373C}" dt="2020-06-02T15:16:41.340" v="605" actId="1076"/>
          <ac:cxnSpMkLst>
            <pc:docMk/>
            <pc:sldMk cId="3429386445" sldId="360"/>
            <ac:cxnSpMk id="6" creationId="{834486DA-ABC5-4CDF-8C45-72416DE75297}"/>
          </ac:cxnSpMkLst>
        </pc:cxnChg>
      </pc:sldChg>
    </pc:docChg>
  </pc:docChgLst>
  <pc:docChgLst>
    <pc:chgData name="Wild L.B." userId="S::l.b.wild@swansea.ac.uk::9f8a909c-a9af-4444-98f1-c1ab5a1ee43d" providerId="AD" clId="Web-{CA53BBDD-67CC-4206-9DDB-28CDFF526B68}"/>
    <pc:docChg chg="modSld">
      <pc:chgData name="Wild L.B." userId="S::l.b.wild@swansea.ac.uk::9f8a909c-a9af-4444-98f1-c1ab5a1ee43d" providerId="AD" clId="Web-{CA53BBDD-67CC-4206-9DDB-28CDFF526B68}" dt="2020-05-07T17:48:26.448" v="3487" actId="20577"/>
      <pc:docMkLst>
        <pc:docMk/>
      </pc:docMkLst>
      <pc:sldChg chg="modSp">
        <pc:chgData name="Wild L.B." userId="S::l.b.wild@swansea.ac.uk::9f8a909c-a9af-4444-98f1-c1ab5a1ee43d" providerId="AD" clId="Web-{CA53BBDD-67CC-4206-9DDB-28CDFF526B68}" dt="2020-05-07T15:39:18.292" v="1030" actId="20577"/>
        <pc:sldMkLst>
          <pc:docMk/>
          <pc:sldMk cId="190731804" sldId="343"/>
        </pc:sldMkLst>
        <pc:spChg chg="mod">
          <ac:chgData name="Wild L.B." userId="S::l.b.wild@swansea.ac.uk::9f8a909c-a9af-4444-98f1-c1ab5a1ee43d" providerId="AD" clId="Web-{CA53BBDD-67CC-4206-9DDB-28CDFF526B68}" dt="2020-05-07T15:39:18.292" v="1030" actId="20577"/>
          <ac:spMkLst>
            <pc:docMk/>
            <pc:sldMk cId="190731804" sldId="343"/>
            <ac:spMk id="2" creationId="{00000000-0000-0000-0000-000000000000}"/>
          </ac:spMkLst>
        </pc:spChg>
      </pc:sldChg>
      <pc:sldChg chg="addSp modSp">
        <pc:chgData name="Wild L.B." userId="S::l.b.wild@swansea.ac.uk::9f8a909c-a9af-4444-98f1-c1ab5a1ee43d" providerId="AD" clId="Web-{CA53BBDD-67CC-4206-9DDB-28CDFF526B68}" dt="2020-05-07T17:41:13.540" v="3325" actId="20577"/>
        <pc:sldMkLst>
          <pc:docMk/>
          <pc:sldMk cId="2908925204" sldId="349"/>
        </pc:sldMkLst>
        <pc:spChg chg="mod">
          <ac:chgData name="Wild L.B." userId="S::l.b.wild@swansea.ac.uk::9f8a909c-a9af-4444-98f1-c1ab5a1ee43d" providerId="AD" clId="Web-{CA53BBDD-67CC-4206-9DDB-28CDFF526B68}" dt="2020-05-07T17:39:28.821" v="3296" actId="20577"/>
          <ac:spMkLst>
            <pc:docMk/>
            <pc:sldMk cId="2908925204" sldId="349"/>
            <ac:spMk id="11" creationId="{00000000-0000-0000-0000-000000000000}"/>
          </ac:spMkLst>
        </pc:spChg>
        <pc:spChg chg="mod">
          <ac:chgData name="Wild L.B." userId="S::l.b.wild@swansea.ac.uk::9f8a909c-a9af-4444-98f1-c1ab5a1ee43d" providerId="AD" clId="Web-{CA53BBDD-67CC-4206-9DDB-28CDFF526B68}" dt="2020-05-07T15:47:14.465" v="1270" actId="20577"/>
          <ac:spMkLst>
            <pc:docMk/>
            <pc:sldMk cId="2908925204" sldId="349"/>
            <ac:spMk id="12" creationId="{00000000-0000-0000-0000-000000000000}"/>
          </ac:spMkLst>
        </pc:spChg>
        <pc:spChg chg="mod">
          <ac:chgData name="Wild L.B." userId="S::l.b.wild@swansea.ac.uk::9f8a909c-a9af-4444-98f1-c1ab5a1ee43d" providerId="AD" clId="Web-{CA53BBDD-67CC-4206-9DDB-28CDFF526B68}" dt="2020-05-07T15:47:04.981" v="1263" actId="1076"/>
          <ac:spMkLst>
            <pc:docMk/>
            <pc:sldMk cId="2908925204" sldId="349"/>
            <ac:spMk id="13" creationId="{00000000-0000-0000-0000-000000000000}"/>
          </ac:spMkLst>
        </pc:spChg>
        <pc:spChg chg="mod">
          <ac:chgData name="Wild L.B." userId="S::l.b.wild@swansea.ac.uk::9f8a909c-a9af-4444-98f1-c1ab5a1ee43d" providerId="AD" clId="Web-{CA53BBDD-67CC-4206-9DDB-28CDFF526B68}" dt="2020-05-07T15:45:50.090" v="1251" actId="1076"/>
          <ac:spMkLst>
            <pc:docMk/>
            <pc:sldMk cId="2908925204" sldId="349"/>
            <ac:spMk id="14" creationId="{00000000-0000-0000-0000-000000000000}"/>
          </ac:spMkLst>
        </pc:spChg>
        <pc:spChg chg="mod">
          <ac:chgData name="Wild L.B." userId="S::l.b.wild@swansea.ac.uk::9f8a909c-a9af-4444-98f1-c1ab5a1ee43d" providerId="AD" clId="Web-{CA53BBDD-67CC-4206-9DDB-28CDFF526B68}" dt="2020-05-07T17:41:13.540" v="3325" actId="20577"/>
          <ac:spMkLst>
            <pc:docMk/>
            <pc:sldMk cId="2908925204" sldId="349"/>
            <ac:spMk id="15" creationId="{00000000-0000-0000-0000-000000000000}"/>
          </ac:spMkLst>
        </pc:spChg>
        <pc:spChg chg="add mod">
          <ac:chgData name="Wild L.B." userId="S::l.b.wild@swansea.ac.uk::9f8a909c-a9af-4444-98f1-c1ab5a1ee43d" providerId="AD" clId="Web-{CA53BBDD-67CC-4206-9DDB-28CDFF526B68}" dt="2020-05-07T17:40:23.868" v="3303" actId="20577"/>
          <ac:spMkLst>
            <pc:docMk/>
            <pc:sldMk cId="2908925204" sldId="349"/>
            <ac:spMk id="19" creationId="{342F47EA-D9C8-4F55-B5B9-DF6336CB6E00}"/>
          </ac:spMkLst>
        </pc:spChg>
        <pc:spChg chg="mod">
          <ac:chgData name="Wild L.B." userId="S::l.b.wild@swansea.ac.uk::9f8a909c-a9af-4444-98f1-c1ab5a1ee43d" providerId="AD" clId="Web-{CA53BBDD-67CC-4206-9DDB-28CDFF526B68}" dt="2020-05-07T15:46:07.887" v="1253" actId="14100"/>
          <ac:spMkLst>
            <pc:docMk/>
            <pc:sldMk cId="2908925204" sldId="349"/>
            <ac:spMk id="25" creationId="{00000000-0000-0000-0000-000000000000}"/>
          </ac:spMkLst>
        </pc:spChg>
        <pc:spChg chg="mod">
          <ac:chgData name="Wild L.B." userId="S::l.b.wild@swansea.ac.uk::9f8a909c-a9af-4444-98f1-c1ab5a1ee43d" providerId="AD" clId="Web-{CA53BBDD-67CC-4206-9DDB-28CDFF526B68}" dt="2020-05-07T16:27:23.927" v="2052" actId="1076"/>
          <ac:spMkLst>
            <pc:docMk/>
            <pc:sldMk cId="2908925204" sldId="349"/>
            <ac:spMk id="36" creationId="{00000000-0000-0000-0000-000000000000}"/>
          </ac:spMkLst>
        </pc:spChg>
        <pc:picChg chg="mod">
          <ac:chgData name="Wild L.B." userId="S::l.b.wild@swansea.ac.uk::9f8a909c-a9af-4444-98f1-c1ab5a1ee43d" providerId="AD" clId="Web-{CA53BBDD-67CC-4206-9DDB-28CDFF526B68}" dt="2020-05-07T16:26:23.240" v="2042" actId="1076"/>
          <ac:picMkLst>
            <pc:docMk/>
            <pc:sldMk cId="2908925204" sldId="349"/>
            <ac:picMk id="10" creationId="{00000000-0000-0000-0000-000000000000}"/>
          </ac:picMkLst>
        </pc:picChg>
        <pc:cxnChg chg="add mod">
          <ac:chgData name="Wild L.B." userId="S::l.b.wild@swansea.ac.uk::9f8a909c-a9af-4444-98f1-c1ab5a1ee43d" providerId="AD" clId="Web-{CA53BBDD-67CC-4206-9DDB-28CDFF526B68}" dt="2020-05-07T16:27:31.240" v="2054" actId="14100"/>
          <ac:cxnSpMkLst>
            <pc:docMk/>
            <pc:sldMk cId="2908925204" sldId="349"/>
            <ac:cxnSpMk id="16" creationId="{6E776F26-2CD3-4F40-94BF-C25F60317580}"/>
          </ac:cxnSpMkLst>
        </pc:cxnChg>
        <pc:cxnChg chg="mod">
          <ac:chgData name="Wild L.B." userId="S::l.b.wild@swansea.ac.uk::9f8a909c-a9af-4444-98f1-c1ab5a1ee43d" providerId="AD" clId="Web-{CA53BBDD-67CC-4206-9DDB-28CDFF526B68}" dt="2020-05-07T16:26:36.208" v="2043" actId="1076"/>
          <ac:cxnSpMkLst>
            <pc:docMk/>
            <pc:sldMk cId="2908925204" sldId="349"/>
            <ac:cxnSpMk id="17" creationId="{00000000-0000-0000-0000-000000000000}"/>
          </ac:cxnSpMkLst>
        </pc:cxnChg>
        <pc:cxnChg chg="mod">
          <ac:chgData name="Wild L.B." userId="S::l.b.wild@swansea.ac.uk::9f8a909c-a9af-4444-98f1-c1ab5a1ee43d" providerId="AD" clId="Web-{CA53BBDD-67CC-4206-9DDB-28CDFF526B68}" dt="2020-05-07T16:27:17.630" v="2051" actId="14100"/>
          <ac:cxnSpMkLst>
            <pc:docMk/>
            <pc:sldMk cId="2908925204" sldId="349"/>
            <ac:cxnSpMk id="18" creationId="{00000000-0000-0000-0000-000000000000}"/>
          </ac:cxnSpMkLst>
        </pc:cxnChg>
        <pc:cxnChg chg="add mod">
          <ac:chgData name="Wild L.B." userId="S::l.b.wild@swansea.ac.uk::9f8a909c-a9af-4444-98f1-c1ab5a1ee43d" providerId="AD" clId="Web-{CA53BBDD-67CC-4206-9DDB-28CDFF526B68}" dt="2020-05-07T16:27:54.709" v="2059" actId="14100"/>
          <ac:cxnSpMkLst>
            <pc:docMk/>
            <pc:sldMk cId="2908925204" sldId="349"/>
            <ac:cxnSpMk id="20" creationId="{2189BBAF-0C97-47FF-BA8A-D87E034CB880}"/>
          </ac:cxnSpMkLst>
        </pc:cxnChg>
        <pc:cxnChg chg="mod">
          <ac:chgData name="Wild L.B." userId="S::l.b.wild@swansea.ac.uk::9f8a909c-a9af-4444-98f1-c1ab5a1ee43d" providerId="AD" clId="Web-{CA53BBDD-67CC-4206-9DDB-28CDFF526B68}" dt="2020-05-07T16:26:43.677" v="2045" actId="14100"/>
          <ac:cxnSpMkLst>
            <pc:docMk/>
            <pc:sldMk cId="2908925204" sldId="349"/>
            <ac:cxnSpMk id="21" creationId="{00000000-0000-0000-0000-000000000000}"/>
          </ac:cxnSpMkLst>
        </pc:cxnChg>
        <pc:cxnChg chg="mod">
          <ac:chgData name="Wild L.B." userId="S::l.b.wild@swansea.ac.uk::9f8a909c-a9af-4444-98f1-c1ab5a1ee43d" providerId="AD" clId="Web-{CA53BBDD-67CC-4206-9DDB-28CDFF526B68}" dt="2020-05-07T15:47:04.981" v="1263" actId="1076"/>
          <ac:cxnSpMkLst>
            <pc:docMk/>
            <pc:sldMk cId="2908925204" sldId="349"/>
            <ac:cxnSpMk id="32" creationId="{00000000-0000-0000-0000-000000000000}"/>
          </ac:cxnSpMkLst>
        </pc:cxnChg>
        <pc:cxnChg chg="mod">
          <ac:chgData name="Wild L.B." userId="S::l.b.wild@swansea.ac.uk::9f8a909c-a9af-4444-98f1-c1ab5a1ee43d" providerId="AD" clId="Web-{CA53BBDD-67CC-4206-9DDB-28CDFF526B68}" dt="2020-05-07T16:29:04.490" v="2072" actId="14100"/>
          <ac:cxnSpMkLst>
            <pc:docMk/>
            <pc:sldMk cId="2908925204" sldId="349"/>
            <ac:cxnSpMk id="34" creationId="{00000000-0000-0000-0000-000000000000}"/>
          </ac:cxnSpMkLst>
        </pc:cxnChg>
        <pc:cxnChg chg="mod">
          <ac:chgData name="Wild L.B." userId="S::l.b.wild@swansea.ac.uk::9f8a909c-a9af-4444-98f1-c1ab5a1ee43d" providerId="AD" clId="Web-{CA53BBDD-67CC-4206-9DDB-28CDFF526B68}" dt="2020-05-07T16:27:05.880" v="2049" actId="14100"/>
          <ac:cxnSpMkLst>
            <pc:docMk/>
            <pc:sldMk cId="2908925204" sldId="349"/>
            <ac:cxnSpMk id="37" creationId="{00000000-0000-0000-0000-000000000000}"/>
          </ac:cxnSpMkLst>
        </pc:cxnChg>
      </pc:sldChg>
      <pc:sldChg chg="modSp">
        <pc:chgData name="Wild L.B." userId="S::l.b.wild@swansea.ac.uk::9f8a909c-a9af-4444-98f1-c1ab5a1ee43d" providerId="AD" clId="Web-{CA53BBDD-67CC-4206-9DDB-28CDFF526B68}" dt="2020-05-07T17:44:59.307" v="3446" actId="20577"/>
        <pc:sldMkLst>
          <pc:docMk/>
          <pc:sldMk cId="4006551402" sldId="350"/>
        </pc:sldMkLst>
        <pc:spChg chg="mod">
          <ac:chgData name="Wild L.B." userId="S::l.b.wild@swansea.ac.uk::9f8a909c-a9af-4444-98f1-c1ab5a1ee43d" providerId="AD" clId="Web-{CA53BBDD-67CC-4206-9DDB-28CDFF526B68}" dt="2020-05-07T17:44:27.604" v="3437" actId="20577"/>
          <ac:spMkLst>
            <pc:docMk/>
            <pc:sldMk cId="4006551402" sldId="350"/>
            <ac:spMk id="7" creationId="{00000000-0000-0000-0000-000000000000}"/>
          </ac:spMkLst>
        </pc:spChg>
        <pc:spChg chg="mod">
          <ac:chgData name="Wild L.B." userId="S::l.b.wild@swansea.ac.uk::9f8a909c-a9af-4444-98f1-c1ab5a1ee43d" providerId="AD" clId="Web-{CA53BBDD-67CC-4206-9DDB-28CDFF526B68}" dt="2020-05-07T17:44:59.307" v="3446" actId="20577"/>
          <ac:spMkLst>
            <pc:docMk/>
            <pc:sldMk cId="4006551402" sldId="350"/>
            <ac:spMk id="10" creationId="{00000000-0000-0000-0000-000000000000}"/>
          </ac:spMkLst>
        </pc:spChg>
        <pc:picChg chg="mod">
          <ac:chgData name="Wild L.B." userId="S::l.b.wild@swansea.ac.uk::9f8a909c-a9af-4444-98f1-c1ab5a1ee43d" providerId="AD" clId="Web-{CA53BBDD-67CC-4206-9DDB-28CDFF526B68}" dt="2020-05-07T14:48:11.187" v="134" actId="1076"/>
          <ac:picMkLst>
            <pc:docMk/>
            <pc:sldMk cId="4006551402" sldId="350"/>
            <ac:picMk id="5" creationId="{00000000-0000-0000-0000-000000000000}"/>
          </ac:picMkLst>
        </pc:picChg>
        <pc:picChg chg="mod">
          <ac:chgData name="Wild L.B." userId="S::l.b.wild@swansea.ac.uk::9f8a909c-a9af-4444-98f1-c1ab5a1ee43d" providerId="AD" clId="Web-{CA53BBDD-67CC-4206-9DDB-28CDFF526B68}" dt="2020-05-07T14:48:23.203" v="135" actId="14100"/>
          <ac:picMkLst>
            <pc:docMk/>
            <pc:sldMk cId="4006551402" sldId="350"/>
            <ac:picMk id="9" creationId="{00000000-0000-0000-0000-000000000000}"/>
          </ac:picMkLst>
        </pc:picChg>
        <pc:cxnChg chg="mod">
          <ac:chgData name="Wild L.B." userId="S::l.b.wild@swansea.ac.uk::9f8a909c-a9af-4444-98f1-c1ab5a1ee43d" providerId="AD" clId="Web-{CA53BBDD-67CC-4206-9DDB-28CDFF526B68}" dt="2020-05-07T14:48:06.562" v="132" actId="14100"/>
          <ac:cxnSpMkLst>
            <pc:docMk/>
            <pc:sldMk cId="4006551402" sldId="350"/>
            <ac:cxnSpMk id="11" creationId="{00000000-0000-0000-0000-000000000000}"/>
          </ac:cxnSpMkLst>
        </pc:cxnChg>
        <pc:cxnChg chg="mod">
          <ac:chgData name="Wild L.B." userId="S::l.b.wild@swansea.ac.uk::9f8a909c-a9af-4444-98f1-c1ab5a1ee43d" providerId="AD" clId="Web-{CA53BBDD-67CC-4206-9DDB-28CDFF526B68}" dt="2020-05-07T17:44:57.963" v="3443" actId="20577"/>
          <ac:cxnSpMkLst>
            <pc:docMk/>
            <pc:sldMk cId="4006551402" sldId="350"/>
            <ac:cxnSpMk id="21" creationId="{00000000-0000-0000-0000-000000000000}"/>
          </ac:cxnSpMkLst>
        </pc:cxnChg>
      </pc:sldChg>
      <pc:sldChg chg="modSp">
        <pc:chgData name="Wild L.B." userId="S::l.b.wild@swansea.ac.uk::9f8a909c-a9af-4444-98f1-c1ab5a1ee43d" providerId="AD" clId="Web-{CA53BBDD-67CC-4206-9DDB-28CDFF526B68}" dt="2020-05-07T17:10:58.172" v="2460" actId="14100"/>
        <pc:sldMkLst>
          <pc:docMk/>
          <pc:sldMk cId="302789879" sldId="351"/>
        </pc:sldMkLst>
        <pc:spChg chg="mod">
          <ac:chgData name="Wild L.B." userId="S::l.b.wild@swansea.ac.uk::9f8a909c-a9af-4444-98f1-c1ab5a1ee43d" providerId="AD" clId="Web-{CA53BBDD-67CC-4206-9DDB-28CDFF526B68}" dt="2020-05-07T15:02:58.897" v="821" actId="20577"/>
          <ac:spMkLst>
            <pc:docMk/>
            <pc:sldMk cId="302789879" sldId="351"/>
            <ac:spMk id="14" creationId="{00000000-0000-0000-0000-000000000000}"/>
          </ac:spMkLst>
        </pc:spChg>
        <pc:spChg chg="mod">
          <ac:chgData name="Wild L.B." userId="S::l.b.wild@swansea.ac.uk::9f8a909c-a9af-4444-98f1-c1ab5a1ee43d" providerId="AD" clId="Web-{CA53BBDD-67CC-4206-9DDB-28CDFF526B68}" dt="2020-05-07T17:10:17.453" v="2457" actId="14100"/>
          <ac:spMkLst>
            <pc:docMk/>
            <pc:sldMk cId="302789879" sldId="351"/>
            <ac:spMk id="18" creationId="{00000000-0000-0000-0000-000000000000}"/>
          </ac:spMkLst>
        </pc:spChg>
        <pc:spChg chg="mod">
          <ac:chgData name="Wild L.B." userId="S::l.b.wild@swansea.ac.uk::9f8a909c-a9af-4444-98f1-c1ab5a1ee43d" providerId="AD" clId="Web-{CA53BBDD-67CC-4206-9DDB-28CDFF526B68}" dt="2020-05-07T17:10:23.313" v="2458" actId="1076"/>
          <ac:spMkLst>
            <pc:docMk/>
            <pc:sldMk cId="302789879" sldId="351"/>
            <ac:spMk id="19" creationId="{00000000-0000-0000-0000-000000000000}"/>
          </ac:spMkLst>
        </pc:spChg>
        <pc:cxnChg chg="mod">
          <ac:chgData name="Wild L.B." userId="S::l.b.wild@swansea.ac.uk::9f8a909c-a9af-4444-98f1-c1ab5a1ee43d" providerId="AD" clId="Web-{CA53BBDD-67CC-4206-9DDB-28CDFF526B68}" dt="2020-05-07T15:25:25.960" v="919" actId="14100"/>
          <ac:cxnSpMkLst>
            <pc:docMk/>
            <pc:sldMk cId="302789879" sldId="351"/>
            <ac:cxnSpMk id="23" creationId="{00000000-0000-0000-0000-000000000000}"/>
          </ac:cxnSpMkLst>
        </pc:cxnChg>
        <pc:cxnChg chg="mod">
          <ac:chgData name="Wild L.B." userId="S::l.b.wild@swansea.ac.uk::9f8a909c-a9af-4444-98f1-c1ab5a1ee43d" providerId="AD" clId="Web-{CA53BBDD-67CC-4206-9DDB-28CDFF526B68}" dt="2020-05-07T17:10:58.172" v="2460" actId="14100"/>
          <ac:cxnSpMkLst>
            <pc:docMk/>
            <pc:sldMk cId="302789879" sldId="351"/>
            <ac:cxnSpMk id="25" creationId="{00000000-0000-0000-0000-000000000000}"/>
          </ac:cxnSpMkLst>
        </pc:cxnChg>
      </pc:sldChg>
      <pc:sldChg chg="addSp delSp modSp">
        <pc:chgData name="Wild L.B." userId="S::l.b.wild@swansea.ac.uk::9f8a909c-a9af-4444-98f1-c1ab5a1ee43d" providerId="AD" clId="Web-{CA53BBDD-67CC-4206-9DDB-28CDFF526B68}" dt="2020-05-07T17:48:01.870" v="3485" actId="20577"/>
        <pc:sldMkLst>
          <pc:docMk/>
          <pc:sldMk cId="4180584279" sldId="352"/>
        </pc:sldMkLst>
        <pc:spChg chg="mod">
          <ac:chgData name="Wild L.B." userId="S::l.b.wild@swansea.ac.uk::9f8a909c-a9af-4444-98f1-c1ab5a1ee43d" providerId="AD" clId="Web-{CA53BBDD-67CC-4206-9DDB-28CDFF526B68}" dt="2020-05-07T17:35:29.976" v="3239" actId="20577"/>
          <ac:spMkLst>
            <pc:docMk/>
            <pc:sldMk cId="4180584279" sldId="352"/>
            <ac:spMk id="7" creationId="{00000000-0000-0000-0000-000000000000}"/>
          </ac:spMkLst>
        </pc:spChg>
        <pc:spChg chg="mod">
          <ac:chgData name="Wild L.B." userId="S::l.b.wild@swansea.ac.uk::9f8a909c-a9af-4444-98f1-c1ab5a1ee43d" providerId="AD" clId="Web-{CA53BBDD-67CC-4206-9DDB-28CDFF526B68}" dt="2020-05-07T17:35:32.492" v="3243" actId="20577"/>
          <ac:spMkLst>
            <pc:docMk/>
            <pc:sldMk cId="4180584279" sldId="352"/>
            <ac:spMk id="8" creationId="{00000000-0000-0000-0000-000000000000}"/>
          </ac:spMkLst>
        </pc:spChg>
        <pc:spChg chg="mod">
          <ac:chgData name="Wild L.B." userId="S::l.b.wild@swansea.ac.uk::9f8a909c-a9af-4444-98f1-c1ab5a1ee43d" providerId="AD" clId="Web-{CA53BBDD-67CC-4206-9DDB-28CDFF526B68}" dt="2020-05-07T17:35:56.726" v="3250" actId="20577"/>
          <ac:spMkLst>
            <pc:docMk/>
            <pc:sldMk cId="4180584279" sldId="352"/>
            <ac:spMk id="9" creationId="{00000000-0000-0000-0000-000000000000}"/>
          </ac:spMkLst>
        </pc:spChg>
        <pc:spChg chg="del mod">
          <ac:chgData name="Wild L.B." userId="S::l.b.wild@swansea.ac.uk::9f8a909c-a9af-4444-98f1-c1ab5a1ee43d" providerId="AD" clId="Web-{CA53BBDD-67CC-4206-9DDB-28CDFF526B68}" dt="2020-05-07T17:22:59.410" v="2924"/>
          <ac:spMkLst>
            <pc:docMk/>
            <pc:sldMk cId="4180584279" sldId="352"/>
            <ac:spMk id="10" creationId="{00000000-0000-0000-0000-000000000000}"/>
          </ac:spMkLst>
        </pc:spChg>
        <pc:spChg chg="add mod">
          <ac:chgData name="Wild L.B." userId="S::l.b.wild@swansea.ac.uk::9f8a909c-a9af-4444-98f1-c1ab5a1ee43d" providerId="AD" clId="Web-{CA53BBDD-67CC-4206-9DDB-28CDFF526B68}" dt="2020-05-07T17:48:01.870" v="3485" actId="20577"/>
          <ac:spMkLst>
            <pc:docMk/>
            <pc:sldMk cId="4180584279" sldId="352"/>
            <ac:spMk id="12" creationId="{FBC59C70-94DD-4D03-B52F-0032D1F99FAC}"/>
          </ac:spMkLst>
        </pc:spChg>
        <pc:picChg chg="mod">
          <ac:chgData name="Wild L.B." userId="S::l.b.wild@swansea.ac.uk::9f8a909c-a9af-4444-98f1-c1ab5a1ee43d" providerId="AD" clId="Web-{CA53BBDD-67CC-4206-9DDB-28CDFF526B68}" dt="2020-05-07T17:20:57.269" v="2856" actId="1076"/>
          <ac:picMkLst>
            <pc:docMk/>
            <pc:sldMk cId="4180584279" sldId="352"/>
            <ac:picMk id="5" creationId="{00000000-0000-0000-0000-000000000000}"/>
          </ac:picMkLst>
        </pc:picChg>
        <pc:cxnChg chg="mod">
          <ac:chgData name="Wild L.B." userId="S::l.b.wild@swansea.ac.uk::9f8a909c-a9af-4444-98f1-c1ab5a1ee43d" providerId="AD" clId="Web-{CA53BBDD-67CC-4206-9DDB-28CDFF526B68}" dt="2020-05-07T17:23:55.473" v="2932" actId="14100"/>
          <ac:cxnSpMkLst>
            <pc:docMk/>
            <pc:sldMk cId="4180584279" sldId="352"/>
            <ac:cxnSpMk id="11" creationId="{00000000-0000-0000-0000-000000000000}"/>
          </ac:cxnSpMkLst>
        </pc:cxnChg>
        <pc:cxnChg chg="mod">
          <ac:chgData name="Wild L.B." userId="S::l.b.wild@swansea.ac.uk::9f8a909c-a9af-4444-98f1-c1ab5a1ee43d" providerId="AD" clId="Web-{CA53BBDD-67CC-4206-9DDB-28CDFF526B68}" dt="2020-05-07T17:24:00.879" v="2933" actId="14100"/>
          <ac:cxnSpMkLst>
            <pc:docMk/>
            <pc:sldMk cId="4180584279" sldId="352"/>
            <ac:cxnSpMk id="16" creationId="{00000000-0000-0000-0000-000000000000}"/>
          </ac:cxnSpMkLst>
        </pc:cxnChg>
        <pc:cxnChg chg="mod">
          <ac:chgData name="Wild L.B." userId="S::l.b.wild@swansea.ac.uk::9f8a909c-a9af-4444-98f1-c1ab5a1ee43d" providerId="AD" clId="Web-{CA53BBDD-67CC-4206-9DDB-28CDFF526B68}" dt="2020-05-07T17:32:05.194" v="3210" actId="14100"/>
          <ac:cxnSpMkLst>
            <pc:docMk/>
            <pc:sldMk cId="4180584279" sldId="352"/>
            <ac:cxnSpMk id="17" creationId="{00000000-0000-0000-0000-000000000000}"/>
          </ac:cxnSpMkLst>
        </pc:cxnChg>
        <pc:cxnChg chg="del mod">
          <ac:chgData name="Wild L.B." userId="S::l.b.wild@swansea.ac.uk::9f8a909c-a9af-4444-98f1-c1ab5a1ee43d" providerId="AD" clId="Web-{CA53BBDD-67CC-4206-9DDB-28CDFF526B68}" dt="2020-05-07T17:22:47.957" v="2923"/>
          <ac:cxnSpMkLst>
            <pc:docMk/>
            <pc:sldMk cId="4180584279" sldId="352"/>
            <ac:cxnSpMk id="21" creationId="{00000000-0000-0000-0000-000000000000}"/>
          </ac:cxnSpMkLst>
        </pc:cxnChg>
      </pc:sldChg>
      <pc:sldChg chg="modSp">
        <pc:chgData name="Wild L.B." userId="S::l.b.wild@swansea.ac.uk::9f8a909c-a9af-4444-98f1-c1ab5a1ee43d" providerId="AD" clId="Web-{CA53BBDD-67CC-4206-9DDB-28CDFF526B68}" dt="2020-05-07T17:37:43.914" v="3288" actId="20577"/>
        <pc:sldMkLst>
          <pc:docMk/>
          <pc:sldMk cId="3228360288" sldId="353"/>
        </pc:sldMkLst>
        <pc:spChg chg="mod">
          <ac:chgData name="Wild L.B." userId="S::l.b.wild@swansea.ac.uk::9f8a909c-a9af-4444-98f1-c1ab5a1ee43d" providerId="AD" clId="Web-{CA53BBDD-67CC-4206-9DDB-28CDFF526B68}" dt="2020-05-07T17:37:43.914" v="3288" actId="20577"/>
          <ac:spMkLst>
            <pc:docMk/>
            <pc:sldMk cId="3228360288" sldId="353"/>
            <ac:spMk id="8" creationId="{00000000-0000-0000-0000-000000000000}"/>
          </ac:spMkLst>
        </pc:spChg>
        <pc:spChg chg="mod">
          <ac:chgData name="Wild L.B." userId="S::l.b.wild@swansea.ac.uk::9f8a909c-a9af-4444-98f1-c1ab5a1ee43d" providerId="AD" clId="Web-{CA53BBDD-67CC-4206-9DDB-28CDFF526B68}" dt="2020-05-07T15:37:32.916" v="977" actId="1076"/>
          <ac:spMkLst>
            <pc:docMk/>
            <pc:sldMk cId="3228360288" sldId="353"/>
            <ac:spMk id="9" creationId="{00000000-0000-0000-0000-000000000000}"/>
          </ac:spMkLst>
        </pc:spChg>
        <pc:spChg chg="mod">
          <ac:chgData name="Wild L.B." userId="S::l.b.wild@swansea.ac.uk::9f8a909c-a9af-4444-98f1-c1ab5a1ee43d" providerId="AD" clId="Web-{CA53BBDD-67CC-4206-9DDB-28CDFF526B68}" dt="2020-05-07T15:37:16.541" v="974" actId="1076"/>
          <ac:spMkLst>
            <pc:docMk/>
            <pc:sldMk cId="3228360288" sldId="353"/>
            <ac:spMk id="10" creationId="{00000000-0000-0000-0000-000000000000}"/>
          </ac:spMkLst>
        </pc:spChg>
        <pc:cxnChg chg="mod">
          <ac:chgData name="Wild L.B." userId="S::l.b.wild@swansea.ac.uk::9f8a909c-a9af-4444-98f1-c1ab5a1ee43d" providerId="AD" clId="Web-{CA53BBDD-67CC-4206-9DDB-28CDFF526B68}" dt="2020-05-07T15:37:25.760" v="976" actId="14100"/>
          <ac:cxnSpMkLst>
            <pc:docMk/>
            <pc:sldMk cId="3228360288" sldId="353"/>
            <ac:cxnSpMk id="15" creationId="{00000000-0000-0000-0000-000000000000}"/>
          </ac:cxnSpMkLst>
        </pc:cxnChg>
      </pc:sldChg>
      <pc:sldChg chg="modSp">
        <pc:chgData name="Wild L.B." userId="S::l.b.wild@swansea.ac.uk::9f8a909c-a9af-4444-98f1-c1ab5a1ee43d" providerId="AD" clId="Web-{CA53BBDD-67CC-4206-9DDB-28CDFF526B68}" dt="2020-05-07T17:43:19.368" v="3410" actId="20577"/>
        <pc:sldMkLst>
          <pc:docMk/>
          <pc:sldMk cId="322310048" sldId="354"/>
        </pc:sldMkLst>
        <pc:spChg chg="mod">
          <ac:chgData name="Wild L.B." userId="S::l.b.wild@swansea.ac.uk::9f8a909c-a9af-4444-98f1-c1ab5a1ee43d" providerId="AD" clId="Web-{CA53BBDD-67CC-4206-9DDB-28CDFF526B68}" dt="2020-05-07T17:03:36.405" v="2341" actId="1076"/>
          <ac:spMkLst>
            <pc:docMk/>
            <pc:sldMk cId="322310048" sldId="354"/>
            <ac:spMk id="6" creationId="{00000000-0000-0000-0000-000000000000}"/>
          </ac:spMkLst>
        </pc:spChg>
        <pc:spChg chg="mod">
          <ac:chgData name="Wild L.B." userId="S::l.b.wild@swansea.ac.uk::9f8a909c-a9af-4444-98f1-c1ab5a1ee43d" providerId="AD" clId="Web-{CA53BBDD-67CC-4206-9DDB-28CDFF526B68}" dt="2020-05-07T17:43:19.368" v="3410" actId="20577"/>
          <ac:spMkLst>
            <pc:docMk/>
            <pc:sldMk cId="322310048" sldId="354"/>
            <ac:spMk id="7" creationId="{00000000-0000-0000-0000-000000000000}"/>
          </ac:spMkLst>
        </pc:spChg>
        <pc:spChg chg="mod">
          <ac:chgData name="Wild L.B." userId="S::l.b.wild@swansea.ac.uk::9f8a909c-a9af-4444-98f1-c1ab5a1ee43d" providerId="AD" clId="Web-{CA53BBDD-67CC-4206-9DDB-28CDFF526B68}" dt="2020-05-07T17:07:35" v="2441" actId="1076"/>
          <ac:spMkLst>
            <pc:docMk/>
            <pc:sldMk cId="322310048" sldId="354"/>
            <ac:spMk id="8" creationId="{00000000-0000-0000-0000-000000000000}"/>
          </ac:spMkLst>
        </pc:spChg>
        <pc:spChg chg="mod">
          <ac:chgData name="Wild L.B." userId="S::l.b.wild@swansea.ac.uk::9f8a909c-a9af-4444-98f1-c1ab5a1ee43d" providerId="AD" clId="Web-{CA53BBDD-67CC-4206-9DDB-28CDFF526B68}" dt="2020-05-07T17:07:42.125" v="2442" actId="1076"/>
          <ac:spMkLst>
            <pc:docMk/>
            <pc:sldMk cId="322310048" sldId="354"/>
            <ac:spMk id="9" creationId="{00000000-0000-0000-0000-000000000000}"/>
          </ac:spMkLst>
        </pc:spChg>
        <pc:spChg chg="mod">
          <ac:chgData name="Wild L.B." userId="S::l.b.wild@swansea.ac.uk::9f8a909c-a9af-4444-98f1-c1ab5a1ee43d" providerId="AD" clId="Web-{CA53BBDD-67CC-4206-9DDB-28CDFF526B68}" dt="2020-05-07T17:07:50.578" v="2443" actId="14100"/>
          <ac:spMkLst>
            <pc:docMk/>
            <pc:sldMk cId="322310048" sldId="354"/>
            <ac:spMk id="16" creationId="{00000000-0000-0000-0000-000000000000}"/>
          </ac:spMkLst>
        </pc:spChg>
        <pc:picChg chg="mod">
          <ac:chgData name="Wild L.B." userId="S::l.b.wild@swansea.ac.uk::9f8a909c-a9af-4444-98f1-c1ab5a1ee43d" providerId="AD" clId="Web-{CA53BBDD-67CC-4206-9DDB-28CDFF526B68}" dt="2020-05-07T17:41:45.446" v="3329" actId="1076"/>
          <ac:picMkLst>
            <pc:docMk/>
            <pc:sldMk cId="322310048" sldId="354"/>
            <ac:picMk id="4" creationId="{00000000-0000-0000-0000-000000000000}"/>
          </ac:picMkLst>
        </pc:picChg>
        <pc:cxnChg chg="mod">
          <ac:chgData name="Wild L.B." userId="S::l.b.wild@swansea.ac.uk::9f8a909c-a9af-4444-98f1-c1ab5a1ee43d" providerId="AD" clId="Web-{CA53BBDD-67CC-4206-9DDB-28CDFF526B68}" dt="2020-05-07T17:41:54.274" v="3331" actId="14100"/>
          <ac:cxnSpMkLst>
            <pc:docMk/>
            <pc:sldMk cId="322310048" sldId="354"/>
            <ac:cxnSpMk id="10" creationId="{00000000-0000-0000-0000-000000000000}"/>
          </ac:cxnSpMkLst>
        </pc:cxnChg>
        <pc:cxnChg chg="mod">
          <ac:chgData name="Wild L.B." userId="S::l.b.wild@swansea.ac.uk::9f8a909c-a9af-4444-98f1-c1ab5a1ee43d" providerId="AD" clId="Web-{CA53BBDD-67CC-4206-9DDB-28CDFF526B68}" dt="2020-05-07T17:42:07.462" v="3333" actId="14100"/>
          <ac:cxnSpMkLst>
            <pc:docMk/>
            <pc:sldMk cId="322310048" sldId="354"/>
            <ac:cxnSpMk id="15" creationId="{00000000-0000-0000-0000-000000000000}"/>
          </ac:cxnSpMkLst>
        </pc:cxnChg>
        <pc:cxnChg chg="mod">
          <ac:chgData name="Wild L.B." userId="S::l.b.wild@swansea.ac.uk::9f8a909c-a9af-4444-98f1-c1ab5a1ee43d" providerId="AD" clId="Web-{CA53BBDD-67CC-4206-9DDB-28CDFF526B68}" dt="2020-05-07T17:42:25.540" v="3335" actId="14100"/>
          <ac:cxnSpMkLst>
            <pc:docMk/>
            <pc:sldMk cId="322310048" sldId="354"/>
            <ac:cxnSpMk id="19" creationId="{00000000-0000-0000-0000-000000000000}"/>
          </ac:cxnSpMkLst>
        </pc:cxnChg>
        <pc:cxnChg chg="mod">
          <ac:chgData name="Wild L.B." userId="S::l.b.wild@swansea.ac.uk::9f8a909c-a9af-4444-98f1-c1ab5a1ee43d" providerId="AD" clId="Web-{CA53BBDD-67CC-4206-9DDB-28CDFF526B68}" dt="2020-05-07T17:08:37.312" v="2450" actId="14100"/>
          <ac:cxnSpMkLst>
            <pc:docMk/>
            <pc:sldMk cId="322310048" sldId="354"/>
            <ac:cxnSpMk id="20" creationId="{00000000-0000-0000-0000-000000000000}"/>
          </ac:cxnSpMkLst>
        </pc:cxnChg>
        <pc:cxnChg chg="mod">
          <ac:chgData name="Wild L.B." userId="S::l.b.wild@swansea.ac.uk::9f8a909c-a9af-4444-98f1-c1ab5a1ee43d" providerId="AD" clId="Web-{CA53BBDD-67CC-4206-9DDB-28CDFF526B68}" dt="2020-05-07T17:08:27.781" v="2449" actId="14100"/>
          <ac:cxnSpMkLst>
            <pc:docMk/>
            <pc:sldMk cId="322310048" sldId="354"/>
            <ac:cxnSpMk id="23" creationId="{00000000-0000-0000-0000-000000000000}"/>
          </ac:cxnSpMkLst>
        </pc:cxnChg>
      </pc:sldChg>
      <pc:sldChg chg="addSp modSp">
        <pc:chgData name="Wild L.B." userId="S::l.b.wild@swansea.ac.uk::9f8a909c-a9af-4444-98f1-c1ab5a1ee43d" providerId="AD" clId="Web-{CA53BBDD-67CC-4206-9DDB-28CDFF526B68}" dt="2020-05-07T17:46:05.213" v="3479" actId="14100"/>
        <pc:sldMkLst>
          <pc:docMk/>
          <pc:sldMk cId="2208847928" sldId="355"/>
        </pc:sldMkLst>
        <pc:spChg chg="mod">
          <ac:chgData name="Wild L.B." userId="S::l.b.wild@swansea.ac.uk::9f8a909c-a9af-4444-98f1-c1ab5a1ee43d" providerId="AD" clId="Web-{CA53BBDD-67CC-4206-9DDB-28CDFF526B68}" dt="2020-05-07T15:01:53.879" v="786" actId="20577"/>
          <ac:spMkLst>
            <pc:docMk/>
            <pc:sldMk cId="2208847928" sldId="355"/>
            <ac:spMk id="7" creationId="{00000000-0000-0000-0000-000000000000}"/>
          </ac:spMkLst>
        </pc:spChg>
        <pc:spChg chg="mod">
          <ac:chgData name="Wild L.B." userId="S::l.b.wild@swansea.ac.uk::9f8a909c-a9af-4444-98f1-c1ab5a1ee43d" providerId="AD" clId="Web-{CA53BBDD-67CC-4206-9DDB-28CDFF526B68}" dt="2020-05-07T15:01:02.705" v="772" actId="20577"/>
          <ac:spMkLst>
            <pc:docMk/>
            <pc:sldMk cId="2208847928" sldId="355"/>
            <ac:spMk id="8" creationId="{00000000-0000-0000-0000-000000000000}"/>
          </ac:spMkLst>
        </pc:spChg>
        <pc:spChg chg="mod">
          <ac:chgData name="Wild L.B." userId="S::l.b.wild@swansea.ac.uk::9f8a909c-a9af-4444-98f1-c1ab5a1ee43d" providerId="AD" clId="Web-{CA53BBDD-67CC-4206-9DDB-28CDFF526B68}" dt="2020-05-07T17:45:47.572" v="3463" actId="20577"/>
          <ac:spMkLst>
            <pc:docMk/>
            <pc:sldMk cId="2208847928" sldId="355"/>
            <ac:spMk id="9" creationId="{00000000-0000-0000-0000-000000000000}"/>
          </ac:spMkLst>
        </pc:spChg>
        <pc:spChg chg="mod">
          <ac:chgData name="Wild L.B." userId="S::l.b.wild@swansea.ac.uk::9f8a909c-a9af-4444-98f1-c1ab5a1ee43d" providerId="AD" clId="Web-{CA53BBDD-67CC-4206-9DDB-28CDFF526B68}" dt="2020-05-07T17:45:56.838" v="3476" actId="20577"/>
          <ac:spMkLst>
            <pc:docMk/>
            <pc:sldMk cId="2208847928" sldId="355"/>
            <ac:spMk id="10" creationId="{00000000-0000-0000-0000-000000000000}"/>
          </ac:spMkLst>
        </pc:spChg>
        <pc:cxnChg chg="mod">
          <ac:chgData name="Wild L.B." userId="S::l.b.wild@swansea.ac.uk::9f8a909c-a9af-4444-98f1-c1ab5a1ee43d" providerId="AD" clId="Web-{CA53BBDD-67CC-4206-9DDB-28CDFF526B68}" dt="2020-05-07T17:46:05.213" v="3479" actId="14100"/>
          <ac:cxnSpMkLst>
            <pc:docMk/>
            <pc:sldMk cId="2208847928" sldId="355"/>
            <ac:cxnSpMk id="11" creationId="{00000000-0000-0000-0000-000000000000}"/>
          </ac:cxnSpMkLst>
        </pc:cxnChg>
        <pc:cxnChg chg="add mod">
          <ac:chgData name="Wild L.B." userId="S::l.b.wild@swansea.ac.uk::9f8a909c-a9af-4444-98f1-c1ab5a1ee43d" providerId="AD" clId="Web-{CA53BBDD-67CC-4206-9DDB-28CDFF526B68}" dt="2020-05-07T15:00:33.875" v="755" actId="1076"/>
          <ac:cxnSpMkLst>
            <pc:docMk/>
            <pc:sldMk cId="2208847928" sldId="355"/>
            <ac:cxnSpMk id="12" creationId="{36FCCFCE-4CFB-491F-8493-ABF8D435DF7F}"/>
          </ac:cxnSpMkLst>
        </pc:cxnChg>
        <pc:cxnChg chg="mod">
          <ac:chgData name="Wild L.B." userId="S::l.b.wild@swansea.ac.uk::9f8a909c-a9af-4444-98f1-c1ab5a1ee43d" providerId="AD" clId="Web-{CA53BBDD-67CC-4206-9DDB-28CDFF526B68}" dt="2020-05-07T15:00:56.798" v="769" actId="20577"/>
          <ac:cxnSpMkLst>
            <pc:docMk/>
            <pc:sldMk cId="2208847928" sldId="355"/>
            <ac:cxnSpMk id="14" creationId="{00000000-0000-0000-0000-000000000000}"/>
          </ac:cxnSpMkLst>
        </pc:cxnChg>
        <pc:cxnChg chg="mod">
          <ac:chgData name="Wild L.B." userId="S::l.b.wild@swansea.ac.uk::9f8a909c-a9af-4444-98f1-c1ab5a1ee43d" providerId="AD" clId="Web-{CA53BBDD-67CC-4206-9DDB-28CDFF526B68}" dt="2020-05-07T15:00:26.656" v="754" actId="1076"/>
          <ac:cxnSpMkLst>
            <pc:docMk/>
            <pc:sldMk cId="2208847928" sldId="355"/>
            <ac:cxnSpMk id="17" creationId="{00000000-0000-0000-0000-000000000000}"/>
          </ac:cxnSpMkLst>
        </pc:cxnChg>
        <pc:cxnChg chg="mod">
          <ac:chgData name="Wild L.B." userId="S::l.b.wild@swansea.ac.uk::9f8a909c-a9af-4444-98f1-c1ab5a1ee43d" providerId="AD" clId="Web-{CA53BBDD-67CC-4206-9DDB-28CDFF526B68}" dt="2020-05-07T15:00:19.328" v="753" actId="14100"/>
          <ac:cxnSpMkLst>
            <pc:docMk/>
            <pc:sldMk cId="2208847928" sldId="355"/>
            <ac:cxnSpMk id="21" creationId="{00000000-0000-0000-0000-000000000000}"/>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892240-5AFA-C543-A74A-0F2DFF2BBF22}" type="datetimeFigureOut">
              <a:rPr lang="en-US" smtClean="0"/>
              <a:t>7/3/2020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F7C75F-DAD7-F949-BAE5-DD282E458A10}" type="slidenum">
              <a:rPr lang="en-US" smtClean="0"/>
              <a:t>‹#›</a:t>
            </a:fld>
            <a:endParaRPr lang="en-US"/>
          </a:p>
        </p:txBody>
      </p:sp>
    </p:spTree>
    <p:extLst>
      <p:ext uri="{BB962C8B-B14F-4D97-AF65-F5344CB8AC3E}">
        <p14:creationId xmlns:p14="http://schemas.microsoft.com/office/powerpoint/2010/main" val="1345956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F62B34-BF3C-2440-B9CA-65881BD96C6C}" type="datetimeFigureOut">
              <a:rPr lang="en-US" smtClean="0"/>
              <a:t>7/3/2020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5A3C85-ED25-0A4D-B292-C5B542BA7847}" type="slidenum">
              <a:rPr lang="en-US" smtClean="0"/>
              <a:t>‹#›</a:t>
            </a:fld>
            <a:endParaRPr lang="en-US"/>
          </a:p>
        </p:txBody>
      </p:sp>
    </p:spTree>
    <p:extLst>
      <p:ext uri="{BB962C8B-B14F-4D97-AF65-F5344CB8AC3E}">
        <p14:creationId xmlns:p14="http://schemas.microsoft.com/office/powerpoint/2010/main" val="1124483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2F60"/>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6944"/>
          <a:stretch/>
        </p:blipFill>
        <p:spPr>
          <a:xfrm>
            <a:off x="860612" y="2719693"/>
            <a:ext cx="7422776" cy="141443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6706" y="5011312"/>
            <a:ext cx="20430938" cy="141225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242F60"/>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r="6038"/>
          <a:stretch/>
        </p:blipFill>
        <p:spPr>
          <a:xfrm>
            <a:off x="5895260" y="188125"/>
            <a:ext cx="2952904" cy="557257"/>
          </a:xfrm>
          <a:prstGeom prst="rect">
            <a:avLst/>
          </a:prstGeom>
        </p:spPr>
      </p:pic>
      <p:cxnSp>
        <p:nvCxnSpPr>
          <p:cNvPr id="7" name="Straight Connector 6"/>
          <p:cNvCxnSpPr/>
          <p:nvPr userDrawn="1"/>
        </p:nvCxnSpPr>
        <p:spPr>
          <a:xfrm>
            <a:off x="295836" y="887506"/>
            <a:ext cx="8552328" cy="0"/>
          </a:xfrm>
          <a:prstGeom prst="line">
            <a:avLst/>
          </a:prstGeom>
          <a:ln w="19050">
            <a:solidFill>
              <a:srgbClr val="F99F1B"/>
            </a:solidFill>
          </a:ln>
        </p:spPr>
        <p:style>
          <a:lnRef idx="1">
            <a:schemeClr val="accent2"/>
          </a:lnRef>
          <a:fillRef idx="0">
            <a:schemeClr val="accent2"/>
          </a:fillRef>
          <a:effectRef idx="0">
            <a:schemeClr val="accent2"/>
          </a:effectRef>
          <a:fontRef idx="minor">
            <a:schemeClr val="tx1"/>
          </a:fontRef>
        </p:style>
      </p:cxnSp>
      <p:sp>
        <p:nvSpPr>
          <p:cNvPr id="8" name="Text Placeholder 13"/>
          <p:cNvSpPr>
            <a:spLocks noGrp="1"/>
          </p:cNvSpPr>
          <p:nvPr>
            <p:ph type="body" sz="quarter" idx="13"/>
          </p:nvPr>
        </p:nvSpPr>
        <p:spPr>
          <a:xfrm>
            <a:off x="295835" y="2226732"/>
            <a:ext cx="8382498" cy="2446867"/>
          </a:xfrm>
        </p:spPr>
        <p:txBody>
          <a:bodyPr>
            <a:normAutofit/>
          </a:bodyPr>
          <a:lstStyle>
            <a:lvl1pPr marL="0" indent="0">
              <a:buNone/>
              <a:defRPr sz="4000" b="1" i="0">
                <a:solidFill>
                  <a:schemeClr val="bg1"/>
                </a:solidFill>
                <a:latin typeface="Arial" charset="0"/>
                <a:ea typeface="Arial" charset="0"/>
                <a:cs typeface="Arial" charset="0"/>
              </a:defRPr>
            </a:lvl1pPr>
          </a:lstStyle>
          <a:p>
            <a:pPr lvl="0"/>
            <a:r>
              <a:rPr lang="en-US"/>
              <a:t>Edit Master text styles</a:t>
            </a:r>
          </a:p>
        </p:txBody>
      </p:sp>
      <p:pic>
        <p:nvPicPr>
          <p:cNvPr id="11" name="Content Placeholder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90269" y="5733427"/>
            <a:ext cx="617113" cy="617113"/>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0688" y="5733427"/>
            <a:ext cx="617113" cy="617113"/>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83975" y="5733427"/>
            <a:ext cx="617113" cy="617113"/>
          </a:xfrm>
          <a:prstGeom prst="rect">
            <a:avLst/>
          </a:prstGeom>
        </p:spPr>
      </p:pic>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26984" y="5733427"/>
            <a:ext cx="617113" cy="617113"/>
          </a:xfrm>
          <a:prstGeom prst="rect">
            <a:avLst/>
          </a:prstGeom>
        </p:spPr>
      </p:pic>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047262" y="5733427"/>
            <a:ext cx="617113" cy="617113"/>
          </a:xfrm>
          <a:prstGeom prst="rect">
            <a:avLst/>
          </a:prstGeom>
        </p:spPr>
      </p:pic>
      <p:pic>
        <p:nvPicPr>
          <p:cNvPr id="16" name="Picture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773836" y="5733427"/>
            <a:ext cx="617113" cy="617113"/>
          </a:xfrm>
          <a:prstGeom prst="rect">
            <a:avLst/>
          </a:prstGeom>
        </p:spPr>
      </p:pic>
      <p:pic>
        <p:nvPicPr>
          <p:cNvPr id="17" name="Picture 1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637123" y="5733427"/>
            <a:ext cx="617113" cy="617113"/>
          </a:xfrm>
          <a:prstGeom prst="rect">
            <a:avLst/>
          </a:prstGeom>
        </p:spPr>
      </p:pic>
      <p:pic>
        <p:nvPicPr>
          <p:cNvPr id="18" name="Picture 1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363697" y="5733427"/>
            <a:ext cx="617113" cy="617113"/>
          </a:xfrm>
          <a:prstGeom prst="rect">
            <a:avLst/>
          </a:prstGeom>
        </p:spPr>
      </p:pic>
      <p:pic>
        <p:nvPicPr>
          <p:cNvPr id="19" name="Picture 1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flipH="1">
            <a:off x="5500410" y="5733427"/>
            <a:ext cx="617113" cy="617113"/>
          </a:xfrm>
          <a:prstGeom prst="rect">
            <a:avLst/>
          </a:prstGeom>
        </p:spPr>
      </p:pic>
      <p:pic>
        <p:nvPicPr>
          <p:cNvPr id="20" name="Picture 19"/>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910549" y="5733427"/>
            <a:ext cx="617113" cy="61711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95260" y="200673"/>
            <a:ext cx="2952904" cy="565809"/>
          </a:xfrm>
          <a:prstGeom prst="rect">
            <a:avLst/>
          </a:prstGeom>
        </p:spPr>
      </p:pic>
      <p:cxnSp>
        <p:nvCxnSpPr>
          <p:cNvPr id="7" name="Straight Connector 6"/>
          <p:cNvCxnSpPr/>
          <p:nvPr userDrawn="1"/>
        </p:nvCxnSpPr>
        <p:spPr>
          <a:xfrm>
            <a:off x="295836" y="887506"/>
            <a:ext cx="8552328" cy="0"/>
          </a:xfrm>
          <a:prstGeom prst="line">
            <a:avLst/>
          </a:prstGeom>
          <a:ln w="19050">
            <a:solidFill>
              <a:srgbClr val="F99F1B"/>
            </a:solidFill>
          </a:ln>
        </p:spPr>
        <p:style>
          <a:lnRef idx="1">
            <a:schemeClr val="accent2"/>
          </a:lnRef>
          <a:fillRef idx="0">
            <a:schemeClr val="accent2"/>
          </a:fillRef>
          <a:effectRef idx="0">
            <a:schemeClr val="accent2"/>
          </a:effectRef>
          <a:fontRef idx="minor">
            <a:schemeClr val="tx1"/>
          </a:fontRef>
        </p:style>
      </p:cxnSp>
      <p:sp>
        <p:nvSpPr>
          <p:cNvPr id="14" name="Text Placeholder 13"/>
          <p:cNvSpPr>
            <a:spLocks noGrp="1"/>
          </p:cNvSpPr>
          <p:nvPr>
            <p:ph type="body" sz="quarter" idx="13"/>
          </p:nvPr>
        </p:nvSpPr>
        <p:spPr>
          <a:xfrm>
            <a:off x="295835" y="2163940"/>
            <a:ext cx="5317564" cy="990600"/>
          </a:xfrm>
        </p:spPr>
        <p:txBody>
          <a:bodyPr>
            <a:normAutofit/>
          </a:bodyPr>
          <a:lstStyle>
            <a:lvl1pPr marL="0" indent="0">
              <a:buNone/>
              <a:defRPr sz="3200" b="1" i="0">
                <a:solidFill>
                  <a:srgbClr val="242F60"/>
                </a:solidFill>
                <a:latin typeface="Arial" charset="0"/>
                <a:ea typeface="Arial" charset="0"/>
                <a:cs typeface="Arial" charset="0"/>
              </a:defRPr>
            </a:lvl1pPr>
          </a:lstStyle>
          <a:p>
            <a:pPr lvl="0"/>
            <a:r>
              <a:rPr lang="en-US"/>
              <a:t>Edit Master text styles</a:t>
            </a:r>
          </a:p>
        </p:txBody>
      </p:sp>
      <p:sp>
        <p:nvSpPr>
          <p:cNvPr id="20" name="Text Placeholder 17"/>
          <p:cNvSpPr>
            <a:spLocks noGrp="1"/>
          </p:cNvSpPr>
          <p:nvPr>
            <p:ph type="body" sz="quarter" idx="15"/>
          </p:nvPr>
        </p:nvSpPr>
        <p:spPr>
          <a:xfrm>
            <a:off x="295274" y="3310467"/>
            <a:ext cx="5318125" cy="2878666"/>
          </a:xfrm>
        </p:spPr>
        <p:txBody>
          <a:bodyPr>
            <a:normAutofit/>
          </a:bodyPr>
          <a:lstStyle>
            <a:lvl1pPr>
              <a:defRPr sz="2000" b="0" i="0" baseline="0">
                <a:solidFill>
                  <a:srgbClr val="242F60"/>
                </a:solidFill>
                <a:latin typeface="Arial" charset="0"/>
                <a:ea typeface="Arial" charset="0"/>
                <a:cs typeface="Arial" charset="0"/>
              </a:defRPr>
            </a:lvl1pPr>
          </a:lstStyle>
          <a:p>
            <a:pPr lvl="0"/>
            <a:r>
              <a:rPr lang="en-US"/>
              <a:t>Edit Master text styles</a:t>
            </a:r>
          </a:p>
        </p:txBody>
      </p:sp>
      <p:pic>
        <p:nvPicPr>
          <p:cNvPr id="8" name="Picture 7"/>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6002867" y="1533705"/>
            <a:ext cx="4487333" cy="448733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250" y="1257473"/>
            <a:ext cx="617113" cy="61711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95260" y="200673"/>
            <a:ext cx="2952904" cy="565809"/>
          </a:xfrm>
          <a:prstGeom prst="rect">
            <a:avLst/>
          </a:prstGeom>
        </p:spPr>
      </p:pic>
      <p:cxnSp>
        <p:nvCxnSpPr>
          <p:cNvPr id="7" name="Straight Connector 6"/>
          <p:cNvCxnSpPr/>
          <p:nvPr userDrawn="1"/>
        </p:nvCxnSpPr>
        <p:spPr>
          <a:xfrm>
            <a:off x="295836" y="887506"/>
            <a:ext cx="8552328" cy="0"/>
          </a:xfrm>
          <a:prstGeom prst="line">
            <a:avLst/>
          </a:prstGeom>
          <a:ln w="19050">
            <a:solidFill>
              <a:srgbClr val="F99F1B"/>
            </a:solidFill>
          </a:ln>
        </p:spPr>
        <p:style>
          <a:lnRef idx="1">
            <a:schemeClr val="accent2"/>
          </a:lnRef>
          <a:fillRef idx="0">
            <a:schemeClr val="accent2"/>
          </a:fillRef>
          <a:effectRef idx="0">
            <a:schemeClr val="accent2"/>
          </a:effectRef>
          <a:fontRef idx="minor">
            <a:schemeClr val="tx1"/>
          </a:fontRef>
        </p:style>
      </p:cxnSp>
      <p:sp>
        <p:nvSpPr>
          <p:cNvPr id="14" name="Text Placeholder 13"/>
          <p:cNvSpPr>
            <a:spLocks noGrp="1"/>
          </p:cNvSpPr>
          <p:nvPr>
            <p:ph type="body" sz="quarter" idx="13"/>
          </p:nvPr>
        </p:nvSpPr>
        <p:spPr>
          <a:xfrm>
            <a:off x="295835" y="2163940"/>
            <a:ext cx="5317564" cy="990600"/>
          </a:xfrm>
        </p:spPr>
        <p:txBody>
          <a:bodyPr>
            <a:normAutofit/>
          </a:bodyPr>
          <a:lstStyle>
            <a:lvl1pPr marL="0" indent="0">
              <a:buNone/>
              <a:defRPr sz="3200" b="1" i="0">
                <a:solidFill>
                  <a:srgbClr val="242F60"/>
                </a:solidFill>
                <a:latin typeface="Arial" charset="0"/>
                <a:ea typeface="Arial" charset="0"/>
                <a:cs typeface="Arial" charset="0"/>
              </a:defRPr>
            </a:lvl1pPr>
          </a:lstStyle>
          <a:p>
            <a:pPr lvl="0"/>
            <a:r>
              <a:rPr lang="en-US"/>
              <a:t>Edit Master text styles</a:t>
            </a:r>
          </a:p>
        </p:txBody>
      </p:sp>
      <p:sp>
        <p:nvSpPr>
          <p:cNvPr id="20" name="Text Placeholder 17"/>
          <p:cNvSpPr>
            <a:spLocks noGrp="1"/>
          </p:cNvSpPr>
          <p:nvPr>
            <p:ph type="body" sz="quarter" idx="15"/>
          </p:nvPr>
        </p:nvSpPr>
        <p:spPr>
          <a:xfrm>
            <a:off x="295274" y="3310467"/>
            <a:ext cx="5318125" cy="2878666"/>
          </a:xfrm>
        </p:spPr>
        <p:txBody>
          <a:bodyPr>
            <a:normAutofit/>
          </a:bodyPr>
          <a:lstStyle>
            <a:lvl1pPr>
              <a:defRPr sz="2000" b="0" i="0" baseline="0">
                <a:solidFill>
                  <a:srgbClr val="242F60"/>
                </a:solidFill>
                <a:latin typeface="Arial" charset="0"/>
                <a:ea typeface="Arial" charset="0"/>
                <a:cs typeface="Arial" charset="0"/>
              </a:defRPr>
            </a:lvl1pPr>
          </a:lstStyle>
          <a:p>
            <a:pPr lvl="0"/>
            <a:r>
              <a:rPr lang="en-US"/>
              <a:t>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249" y="1257473"/>
            <a:ext cx="617113" cy="617113"/>
          </a:xfrm>
          <a:prstGeom prst="rect">
            <a:avLst/>
          </a:prstGeom>
        </p:spPr>
      </p:pic>
      <p:pic>
        <p:nvPicPr>
          <p:cNvPr id="11" name="Picture 10"/>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6002867" y="1533705"/>
            <a:ext cx="4489200" cy="44892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95260" y="200673"/>
            <a:ext cx="2952904" cy="565809"/>
          </a:xfrm>
          <a:prstGeom prst="rect">
            <a:avLst/>
          </a:prstGeom>
        </p:spPr>
      </p:pic>
      <p:cxnSp>
        <p:nvCxnSpPr>
          <p:cNvPr id="7" name="Straight Connector 6"/>
          <p:cNvCxnSpPr/>
          <p:nvPr userDrawn="1"/>
        </p:nvCxnSpPr>
        <p:spPr>
          <a:xfrm>
            <a:off x="295836" y="887506"/>
            <a:ext cx="8552328" cy="0"/>
          </a:xfrm>
          <a:prstGeom prst="line">
            <a:avLst/>
          </a:prstGeom>
          <a:ln w="19050">
            <a:solidFill>
              <a:srgbClr val="F99F1B"/>
            </a:solidFill>
          </a:ln>
        </p:spPr>
        <p:style>
          <a:lnRef idx="1">
            <a:schemeClr val="accent2"/>
          </a:lnRef>
          <a:fillRef idx="0">
            <a:schemeClr val="accent2"/>
          </a:fillRef>
          <a:effectRef idx="0">
            <a:schemeClr val="accent2"/>
          </a:effectRef>
          <a:fontRef idx="minor">
            <a:schemeClr val="tx1"/>
          </a:fontRef>
        </p:style>
      </p:cxnSp>
      <p:sp>
        <p:nvSpPr>
          <p:cNvPr id="14" name="Text Placeholder 13"/>
          <p:cNvSpPr>
            <a:spLocks noGrp="1"/>
          </p:cNvSpPr>
          <p:nvPr>
            <p:ph type="body" sz="quarter" idx="13"/>
          </p:nvPr>
        </p:nvSpPr>
        <p:spPr>
          <a:xfrm>
            <a:off x="295835" y="2163940"/>
            <a:ext cx="5317564" cy="990600"/>
          </a:xfrm>
        </p:spPr>
        <p:txBody>
          <a:bodyPr>
            <a:normAutofit/>
          </a:bodyPr>
          <a:lstStyle>
            <a:lvl1pPr marL="0" indent="0">
              <a:buNone/>
              <a:defRPr sz="3200" b="1" i="0">
                <a:solidFill>
                  <a:srgbClr val="242F60"/>
                </a:solidFill>
                <a:latin typeface="Arial" charset="0"/>
                <a:ea typeface="Arial" charset="0"/>
                <a:cs typeface="Arial" charset="0"/>
              </a:defRPr>
            </a:lvl1pPr>
          </a:lstStyle>
          <a:p>
            <a:pPr lvl="0"/>
            <a:r>
              <a:rPr lang="en-US"/>
              <a:t>Edit Master text styles</a:t>
            </a:r>
          </a:p>
        </p:txBody>
      </p:sp>
      <p:sp>
        <p:nvSpPr>
          <p:cNvPr id="20" name="Text Placeholder 17"/>
          <p:cNvSpPr>
            <a:spLocks noGrp="1"/>
          </p:cNvSpPr>
          <p:nvPr>
            <p:ph type="body" sz="quarter" idx="15"/>
          </p:nvPr>
        </p:nvSpPr>
        <p:spPr>
          <a:xfrm>
            <a:off x="295274" y="3310467"/>
            <a:ext cx="5318125" cy="2878666"/>
          </a:xfrm>
        </p:spPr>
        <p:txBody>
          <a:bodyPr>
            <a:normAutofit/>
          </a:bodyPr>
          <a:lstStyle>
            <a:lvl1pPr>
              <a:defRPr sz="2000" b="0" i="0" baseline="0">
                <a:solidFill>
                  <a:srgbClr val="242F60"/>
                </a:solidFill>
                <a:latin typeface="Arial" charset="0"/>
                <a:ea typeface="Arial" charset="0"/>
                <a:cs typeface="Arial" charset="0"/>
              </a:defRPr>
            </a:lvl1pPr>
          </a:lstStyle>
          <a:p>
            <a:pPr lvl="0"/>
            <a:r>
              <a:rPr lang="en-US"/>
              <a:t>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249" y="1257472"/>
            <a:ext cx="617113" cy="617113"/>
          </a:xfrm>
          <a:prstGeom prst="rect">
            <a:avLst/>
          </a:prstGeom>
        </p:spPr>
      </p:pic>
      <p:pic>
        <p:nvPicPr>
          <p:cNvPr id="9" name="Picture 8"/>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6002867" y="1533705"/>
            <a:ext cx="4489200" cy="44892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95260" y="200673"/>
            <a:ext cx="2952904" cy="565809"/>
          </a:xfrm>
          <a:prstGeom prst="rect">
            <a:avLst/>
          </a:prstGeom>
        </p:spPr>
      </p:pic>
      <p:cxnSp>
        <p:nvCxnSpPr>
          <p:cNvPr id="7" name="Straight Connector 6"/>
          <p:cNvCxnSpPr/>
          <p:nvPr userDrawn="1"/>
        </p:nvCxnSpPr>
        <p:spPr>
          <a:xfrm>
            <a:off x="295836" y="887506"/>
            <a:ext cx="8552328" cy="0"/>
          </a:xfrm>
          <a:prstGeom prst="line">
            <a:avLst/>
          </a:prstGeom>
          <a:ln w="19050">
            <a:solidFill>
              <a:srgbClr val="F99F1B"/>
            </a:solidFill>
          </a:ln>
        </p:spPr>
        <p:style>
          <a:lnRef idx="1">
            <a:schemeClr val="accent2"/>
          </a:lnRef>
          <a:fillRef idx="0">
            <a:schemeClr val="accent2"/>
          </a:fillRef>
          <a:effectRef idx="0">
            <a:schemeClr val="accent2"/>
          </a:effectRef>
          <a:fontRef idx="minor">
            <a:schemeClr val="tx1"/>
          </a:fontRef>
        </p:style>
      </p:cxnSp>
      <p:sp>
        <p:nvSpPr>
          <p:cNvPr id="14" name="Text Placeholder 13"/>
          <p:cNvSpPr>
            <a:spLocks noGrp="1"/>
          </p:cNvSpPr>
          <p:nvPr>
            <p:ph type="body" sz="quarter" idx="13"/>
          </p:nvPr>
        </p:nvSpPr>
        <p:spPr>
          <a:xfrm>
            <a:off x="295835" y="2163940"/>
            <a:ext cx="5317564" cy="990600"/>
          </a:xfrm>
        </p:spPr>
        <p:txBody>
          <a:bodyPr>
            <a:normAutofit/>
          </a:bodyPr>
          <a:lstStyle>
            <a:lvl1pPr marL="0" indent="0">
              <a:buNone/>
              <a:defRPr sz="3200" b="1" i="0">
                <a:solidFill>
                  <a:srgbClr val="242F60"/>
                </a:solidFill>
                <a:latin typeface="Arial" charset="0"/>
                <a:ea typeface="Arial" charset="0"/>
                <a:cs typeface="Arial" charset="0"/>
              </a:defRPr>
            </a:lvl1pPr>
          </a:lstStyle>
          <a:p>
            <a:pPr lvl="0"/>
            <a:r>
              <a:rPr lang="en-US"/>
              <a:t>Edit Master text styles</a:t>
            </a:r>
          </a:p>
        </p:txBody>
      </p:sp>
      <p:sp>
        <p:nvSpPr>
          <p:cNvPr id="20" name="Text Placeholder 17"/>
          <p:cNvSpPr>
            <a:spLocks noGrp="1"/>
          </p:cNvSpPr>
          <p:nvPr>
            <p:ph type="body" sz="quarter" idx="15"/>
          </p:nvPr>
        </p:nvSpPr>
        <p:spPr>
          <a:xfrm>
            <a:off x="295274" y="3310467"/>
            <a:ext cx="5318125" cy="2878666"/>
          </a:xfrm>
        </p:spPr>
        <p:txBody>
          <a:bodyPr>
            <a:normAutofit/>
          </a:bodyPr>
          <a:lstStyle>
            <a:lvl1pPr>
              <a:defRPr sz="2000" b="0" i="0" baseline="0">
                <a:solidFill>
                  <a:srgbClr val="242F60"/>
                </a:solidFill>
                <a:latin typeface="Arial" charset="0"/>
                <a:ea typeface="Arial" charset="0"/>
                <a:cs typeface="Arial" charset="0"/>
              </a:defRPr>
            </a:lvl1pPr>
          </a:lstStyle>
          <a:p>
            <a:pPr lvl="0"/>
            <a:r>
              <a:rPr lang="en-US"/>
              <a:t>Edit Master text styles</a:t>
            </a:r>
          </a:p>
        </p:txBody>
      </p:sp>
      <p:pic>
        <p:nvPicPr>
          <p:cNvPr id="10" name="Picture 9"/>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6002867" y="1533705"/>
            <a:ext cx="4489200" cy="44892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249" y="1257472"/>
            <a:ext cx="617113" cy="617113"/>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95260" y="200673"/>
            <a:ext cx="2952904" cy="565809"/>
          </a:xfrm>
          <a:prstGeom prst="rect">
            <a:avLst/>
          </a:prstGeom>
        </p:spPr>
      </p:pic>
      <p:cxnSp>
        <p:nvCxnSpPr>
          <p:cNvPr id="7" name="Straight Connector 6"/>
          <p:cNvCxnSpPr/>
          <p:nvPr userDrawn="1"/>
        </p:nvCxnSpPr>
        <p:spPr>
          <a:xfrm>
            <a:off x="295836" y="887506"/>
            <a:ext cx="8552328" cy="0"/>
          </a:xfrm>
          <a:prstGeom prst="line">
            <a:avLst/>
          </a:prstGeom>
          <a:ln w="19050">
            <a:solidFill>
              <a:srgbClr val="F99F1B"/>
            </a:solidFill>
          </a:ln>
        </p:spPr>
        <p:style>
          <a:lnRef idx="1">
            <a:schemeClr val="accent2"/>
          </a:lnRef>
          <a:fillRef idx="0">
            <a:schemeClr val="accent2"/>
          </a:fillRef>
          <a:effectRef idx="0">
            <a:schemeClr val="accent2"/>
          </a:effectRef>
          <a:fontRef idx="minor">
            <a:schemeClr val="tx1"/>
          </a:fontRef>
        </p:style>
      </p:cxnSp>
      <p:sp>
        <p:nvSpPr>
          <p:cNvPr id="14" name="Text Placeholder 13"/>
          <p:cNvSpPr>
            <a:spLocks noGrp="1"/>
          </p:cNvSpPr>
          <p:nvPr>
            <p:ph type="body" sz="quarter" idx="13"/>
          </p:nvPr>
        </p:nvSpPr>
        <p:spPr>
          <a:xfrm>
            <a:off x="295835" y="2163940"/>
            <a:ext cx="5317564" cy="990600"/>
          </a:xfrm>
        </p:spPr>
        <p:txBody>
          <a:bodyPr>
            <a:normAutofit/>
          </a:bodyPr>
          <a:lstStyle>
            <a:lvl1pPr marL="0" indent="0">
              <a:buNone/>
              <a:defRPr sz="3200" b="1" i="0">
                <a:solidFill>
                  <a:srgbClr val="242F60"/>
                </a:solidFill>
                <a:latin typeface="Arial" charset="0"/>
                <a:ea typeface="Arial" charset="0"/>
                <a:cs typeface="Arial" charset="0"/>
              </a:defRPr>
            </a:lvl1pPr>
          </a:lstStyle>
          <a:p>
            <a:pPr lvl="0"/>
            <a:r>
              <a:rPr lang="en-US"/>
              <a:t>Edit Master text styles</a:t>
            </a:r>
          </a:p>
        </p:txBody>
      </p:sp>
      <p:sp>
        <p:nvSpPr>
          <p:cNvPr id="20" name="Text Placeholder 17"/>
          <p:cNvSpPr>
            <a:spLocks noGrp="1"/>
          </p:cNvSpPr>
          <p:nvPr>
            <p:ph type="body" sz="quarter" idx="15"/>
          </p:nvPr>
        </p:nvSpPr>
        <p:spPr>
          <a:xfrm>
            <a:off x="295274" y="3310467"/>
            <a:ext cx="5318125" cy="2878666"/>
          </a:xfrm>
        </p:spPr>
        <p:txBody>
          <a:bodyPr>
            <a:normAutofit/>
          </a:bodyPr>
          <a:lstStyle>
            <a:lvl1pPr>
              <a:defRPr sz="2000" b="0" i="0" baseline="0">
                <a:solidFill>
                  <a:srgbClr val="242F60"/>
                </a:solidFill>
                <a:latin typeface="Arial" charset="0"/>
                <a:ea typeface="Arial" charset="0"/>
                <a:cs typeface="Arial" charset="0"/>
              </a:defRPr>
            </a:lvl1pPr>
          </a:lstStyle>
          <a:p>
            <a:pPr lvl="0"/>
            <a:r>
              <a:rPr lang="en-US"/>
              <a:t>Edit Master text styles</a:t>
            </a:r>
          </a:p>
        </p:txBody>
      </p:sp>
      <p:pic>
        <p:nvPicPr>
          <p:cNvPr id="8" name="Content Placeholder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249" y="1257472"/>
            <a:ext cx="617113" cy="617113"/>
          </a:xfrm>
          <a:prstGeom prst="rect">
            <a:avLst/>
          </a:prstGeom>
        </p:spPr>
      </p:pic>
      <p:pic>
        <p:nvPicPr>
          <p:cNvPr id="9" name="Content Placeholder 3"/>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6002867" y="1533705"/>
            <a:ext cx="4489200" cy="44892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95260" y="200673"/>
            <a:ext cx="2952904" cy="565809"/>
          </a:xfrm>
          <a:prstGeom prst="rect">
            <a:avLst/>
          </a:prstGeom>
        </p:spPr>
      </p:pic>
      <p:cxnSp>
        <p:nvCxnSpPr>
          <p:cNvPr id="7" name="Straight Connector 6"/>
          <p:cNvCxnSpPr/>
          <p:nvPr userDrawn="1"/>
        </p:nvCxnSpPr>
        <p:spPr>
          <a:xfrm>
            <a:off x="295836" y="887506"/>
            <a:ext cx="8552328" cy="0"/>
          </a:xfrm>
          <a:prstGeom prst="line">
            <a:avLst/>
          </a:prstGeom>
          <a:ln w="19050">
            <a:solidFill>
              <a:srgbClr val="F99F1B"/>
            </a:solidFill>
          </a:ln>
        </p:spPr>
        <p:style>
          <a:lnRef idx="1">
            <a:schemeClr val="accent2"/>
          </a:lnRef>
          <a:fillRef idx="0">
            <a:schemeClr val="accent2"/>
          </a:fillRef>
          <a:effectRef idx="0">
            <a:schemeClr val="accent2"/>
          </a:effectRef>
          <a:fontRef idx="minor">
            <a:schemeClr val="tx1"/>
          </a:fontRef>
        </p:style>
      </p:cxnSp>
      <p:sp>
        <p:nvSpPr>
          <p:cNvPr id="14" name="Text Placeholder 13"/>
          <p:cNvSpPr>
            <a:spLocks noGrp="1"/>
          </p:cNvSpPr>
          <p:nvPr>
            <p:ph type="body" sz="quarter" idx="13"/>
          </p:nvPr>
        </p:nvSpPr>
        <p:spPr>
          <a:xfrm>
            <a:off x="295835" y="2163940"/>
            <a:ext cx="5317564" cy="990600"/>
          </a:xfrm>
        </p:spPr>
        <p:txBody>
          <a:bodyPr>
            <a:normAutofit/>
          </a:bodyPr>
          <a:lstStyle>
            <a:lvl1pPr marL="0" indent="0">
              <a:buNone/>
              <a:defRPr sz="3200" b="1" i="0">
                <a:solidFill>
                  <a:srgbClr val="242F60"/>
                </a:solidFill>
                <a:latin typeface="Arial" charset="0"/>
                <a:ea typeface="Arial" charset="0"/>
                <a:cs typeface="Arial" charset="0"/>
              </a:defRPr>
            </a:lvl1pPr>
          </a:lstStyle>
          <a:p>
            <a:pPr lvl="0"/>
            <a:r>
              <a:rPr lang="en-US"/>
              <a:t>Edit Master text styles</a:t>
            </a:r>
          </a:p>
        </p:txBody>
      </p:sp>
      <p:sp>
        <p:nvSpPr>
          <p:cNvPr id="20" name="Text Placeholder 17"/>
          <p:cNvSpPr>
            <a:spLocks noGrp="1"/>
          </p:cNvSpPr>
          <p:nvPr>
            <p:ph type="body" sz="quarter" idx="15"/>
          </p:nvPr>
        </p:nvSpPr>
        <p:spPr>
          <a:xfrm>
            <a:off x="295274" y="3310467"/>
            <a:ext cx="5318125" cy="2878666"/>
          </a:xfrm>
        </p:spPr>
        <p:txBody>
          <a:bodyPr>
            <a:normAutofit/>
          </a:bodyPr>
          <a:lstStyle>
            <a:lvl1pPr>
              <a:defRPr sz="2000" b="0" i="0" baseline="0">
                <a:solidFill>
                  <a:srgbClr val="242F60"/>
                </a:solidFill>
                <a:latin typeface="Arial" charset="0"/>
                <a:ea typeface="Arial" charset="0"/>
                <a:cs typeface="Arial" charset="0"/>
              </a:defRPr>
            </a:lvl1pPr>
          </a:lstStyle>
          <a:p>
            <a:pPr lvl="0"/>
            <a:r>
              <a:rPr lang="en-US"/>
              <a:t>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248" y="1257469"/>
            <a:ext cx="617113" cy="617113"/>
          </a:xfrm>
          <a:prstGeom prst="rect">
            <a:avLst/>
          </a:prstGeom>
        </p:spPr>
      </p:pic>
      <p:pic>
        <p:nvPicPr>
          <p:cNvPr id="11" name="Picture 10"/>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6002867" y="1533705"/>
            <a:ext cx="4489200" cy="448920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95260" y="200673"/>
            <a:ext cx="2952904" cy="565809"/>
          </a:xfrm>
          <a:prstGeom prst="rect">
            <a:avLst/>
          </a:prstGeom>
        </p:spPr>
      </p:pic>
      <p:cxnSp>
        <p:nvCxnSpPr>
          <p:cNvPr id="7" name="Straight Connector 6"/>
          <p:cNvCxnSpPr/>
          <p:nvPr userDrawn="1"/>
        </p:nvCxnSpPr>
        <p:spPr>
          <a:xfrm>
            <a:off x="295836" y="887506"/>
            <a:ext cx="8552328" cy="0"/>
          </a:xfrm>
          <a:prstGeom prst="line">
            <a:avLst/>
          </a:prstGeom>
          <a:ln w="19050">
            <a:solidFill>
              <a:srgbClr val="F99F1B"/>
            </a:solidFill>
          </a:ln>
        </p:spPr>
        <p:style>
          <a:lnRef idx="1">
            <a:schemeClr val="accent2"/>
          </a:lnRef>
          <a:fillRef idx="0">
            <a:schemeClr val="accent2"/>
          </a:fillRef>
          <a:effectRef idx="0">
            <a:schemeClr val="accent2"/>
          </a:effectRef>
          <a:fontRef idx="minor">
            <a:schemeClr val="tx1"/>
          </a:fontRef>
        </p:style>
      </p:cxnSp>
      <p:sp>
        <p:nvSpPr>
          <p:cNvPr id="14" name="Text Placeholder 13"/>
          <p:cNvSpPr>
            <a:spLocks noGrp="1"/>
          </p:cNvSpPr>
          <p:nvPr>
            <p:ph type="body" sz="quarter" idx="13"/>
          </p:nvPr>
        </p:nvSpPr>
        <p:spPr>
          <a:xfrm>
            <a:off x="295835" y="2163940"/>
            <a:ext cx="5317564" cy="990600"/>
          </a:xfrm>
        </p:spPr>
        <p:txBody>
          <a:bodyPr>
            <a:normAutofit/>
          </a:bodyPr>
          <a:lstStyle>
            <a:lvl1pPr marL="0" indent="0">
              <a:buNone/>
              <a:defRPr sz="3200" b="1" i="0">
                <a:solidFill>
                  <a:srgbClr val="242F60"/>
                </a:solidFill>
                <a:latin typeface="Arial" charset="0"/>
                <a:ea typeface="Arial" charset="0"/>
                <a:cs typeface="Arial" charset="0"/>
              </a:defRPr>
            </a:lvl1pPr>
          </a:lstStyle>
          <a:p>
            <a:pPr lvl="0"/>
            <a:r>
              <a:rPr lang="en-US"/>
              <a:t>Edit Master text styles</a:t>
            </a:r>
          </a:p>
        </p:txBody>
      </p:sp>
      <p:sp>
        <p:nvSpPr>
          <p:cNvPr id="20" name="Text Placeholder 17"/>
          <p:cNvSpPr>
            <a:spLocks noGrp="1"/>
          </p:cNvSpPr>
          <p:nvPr>
            <p:ph type="body" sz="quarter" idx="15"/>
          </p:nvPr>
        </p:nvSpPr>
        <p:spPr>
          <a:xfrm>
            <a:off x="295274" y="3310467"/>
            <a:ext cx="5318125" cy="2878666"/>
          </a:xfrm>
        </p:spPr>
        <p:txBody>
          <a:bodyPr>
            <a:normAutofit/>
          </a:bodyPr>
          <a:lstStyle>
            <a:lvl1pPr>
              <a:defRPr sz="2000" b="0" i="0" baseline="0">
                <a:solidFill>
                  <a:srgbClr val="242F60"/>
                </a:solidFill>
                <a:latin typeface="Arial" charset="0"/>
                <a:ea typeface="Arial" charset="0"/>
                <a:cs typeface="Arial" charset="0"/>
              </a:defRPr>
            </a:lvl1pPr>
          </a:lstStyle>
          <a:p>
            <a:pPr lvl="0"/>
            <a:r>
              <a:rPr lang="en-US"/>
              <a:t>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249" y="1257471"/>
            <a:ext cx="617113" cy="617113"/>
          </a:xfrm>
          <a:prstGeom prst="rect">
            <a:avLst/>
          </a:prstGeom>
        </p:spPr>
      </p:pic>
      <p:pic>
        <p:nvPicPr>
          <p:cNvPr id="9" name="Picture 8"/>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6002867" y="1533705"/>
            <a:ext cx="4489200" cy="448920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95260" y="200673"/>
            <a:ext cx="2952904" cy="565809"/>
          </a:xfrm>
          <a:prstGeom prst="rect">
            <a:avLst/>
          </a:prstGeom>
        </p:spPr>
      </p:pic>
      <p:cxnSp>
        <p:nvCxnSpPr>
          <p:cNvPr id="7" name="Straight Connector 6"/>
          <p:cNvCxnSpPr/>
          <p:nvPr userDrawn="1"/>
        </p:nvCxnSpPr>
        <p:spPr>
          <a:xfrm>
            <a:off x="295836" y="887506"/>
            <a:ext cx="8552328" cy="0"/>
          </a:xfrm>
          <a:prstGeom prst="line">
            <a:avLst/>
          </a:prstGeom>
          <a:ln w="19050">
            <a:solidFill>
              <a:srgbClr val="F99F1B"/>
            </a:solidFill>
          </a:ln>
        </p:spPr>
        <p:style>
          <a:lnRef idx="1">
            <a:schemeClr val="accent2"/>
          </a:lnRef>
          <a:fillRef idx="0">
            <a:schemeClr val="accent2"/>
          </a:fillRef>
          <a:effectRef idx="0">
            <a:schemeClr val="accent2"/>
          </a:effectRef>
          <a:fontRef idx="minor">
            <a:schemeClr val="tx1"/>
          </a:fontRef>
        </p:style>
      </p:cxnSp>
      <p:sp>
        <p:nvSpPr>
          <p:cNvPr id="14" name="Text Placeholder 13"/>
          <p:cNvSpPr>
            <a:spLocks noGrp="1"/>
          </p:cNvSpPr>
          <p:nvPr>
            <p:ph type="body" sz="quarter" idx="13"/>
          </p:nvPr>
        </p:nvSpPr>
        <p:spPr>
          <a:xfrm>
            <a:off x="295835" y="2163940"/>
            <a:ext cx="5317564" cy="990600"/>
          </a:xfrm>
        </p:spPr>
        <p:txBody>
          <a:bodyPr>
            <a:normAutofit/>
          </a:bodyPr>
          <a:lstStyle>
            <a:lvl1pPr marL="0" indent="0">
              <a:buNone/>
              <a:defRPr sz="3200" b="1" i="0">
                <a:solidFill>
                  <a:srgbClr val="242F60"/>
                </a:solidFill>
                <a:latin typeface="Arial" charset="0"/>
                <a:ea typeface="Arial" charset="0"/>
                <a:cs typeface="Arial" charset="0"/>
              </a:defRPr>
            </a:lvl1pPr>
          </a:lstStyle>
          <a:p>
            <a:pPr lvl="0"/>
            <a:r>
              <a:rPr lang="en-US"/>
              <a:t>Edit Master text styles</a:t>
            </a:r>
          </a:p>
        </p:txBody>
      </p:sp>
      <p:sp>
        <p:nvSpPr>
          <p:cNvPr id="20" name="Text Placeholder 17"/>
          <p:cNvSpPr>
            <a:spLocks noGrp="1"/>
          </p:cNvSpPr>
          <p:nvPr>
            <p:ph type="body" sz="quarter" idx="15"/>
          </p:nvPr>
        </p:nvSpPr>
        <p:spPr>
          <a:xfrm>
            <a:off x="295274" y="3310467"/>
            <a:ext cx="5318125" cy="2878666"/>
          </a:xfrm>
        </p:spPr>
        <p:txBody>
          <a:bodyPr>
            <a:normAutofit/>
          </a:bodyPr>
          <a:lstStyle>
            <a:lvl1pPr>
              <a:defRPr sz="2000" b="0" i="0" baseline="0">
                <a:solidFill>
                  <a:srgbClr val="242F60"/>
                </a:solidFill>
                <a:latin typeface="Arial" charset="0"/>
                <a:ea typeface="Arial" charset="0"/>
                <a:cs typeface="Arial" charset="0"/>
              </a:defRPr>
            </a:lvl1pPr>
          </a:lstStyle>
          <a:p>
            <a:pPr lvl="0"/>
            <a:r>
              <a:rPr lang="en-US"/>
              <a:t>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249" y="1257470"/>
            <a:ext cx="617113" cy="617113"/>
          </a:xfrm>
          <a:prstGeom prst="rect">
            <a:avLst/>
          </a:prstGeom>
        </p:spPr>
      </p:pic>
      <p:pic>
        <p:nvPicPr>
          <p:cNvPr id="11" name="Picture 10"/>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6002867" y="1533705"/>
            <a:ext cx="4489200" cy="448920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95260" y="200673"/>
            <a:ext cx="2952904" cy="565809"/>
          </a:xfrm>
          <a:prstGeom prst="rect">
            <a:avLst/>
          </a:prstGeom>
        </p:spPr>
      </p:pic>
      <p:cxnSp>
        <p:nvCxnSpPr>
          <p:cNvPr id="7" name="Straight Connector 6"/>
          <p:cNvCxnSpPr/>
          <p:nvPr userDrawn="1"/>
        </p:nvCxnSpPr>
        <p:spPr>
          <a:xfrm>
            <a:off x="295836" y="887506"/>
            <a:ext cx="8552328" cy="0"/>
          </a:xfrm>
          <a:prstGeom prst="line">
            <a:avLst/>
          </a:prstGeom>
          <a:ln w="19050">
            <a:solidFill>
              <a:srgbClr val="F99F1B"/>
            </a:solidFill>
          </a:ln>
        </p:spPr>
        <p:style>
          <a:lnRef idx="1">
            <a:schemeClr val="accent2"/>
          </a:lnRef>
          <a:fillRef idx="0">
            <a:schemeClr val="accent2"/>
          </a:fillRef>
          <a:effectRef idx="0">
            <a:schemeClr val="accent2"/>
          </a:effectRef>
          <a:fontRef idx="minor">
            <a:schemeClr val="tx1"/>
          </a:fontRef>
        </p:style>
      </p:cxnSp>
      <p:sp>
        <p:nvSpPr>
          <p:cNvPr id="14" name="Text Placeholder 13"/>
          <p:cNvSpPr>
            <a:spLocks noGrp="1"/>
          </p:cNvSpPr>
          <p:nvPr>
            <p:ph type="body" sz="quarter" idx="13"/>
          </p:nvPr>
        </p:nvSpPr>
        <p:spPr>
          <a:xfrm>
            <a:off x="295835" y="2163940"/>
            <a:ext cx="5317564" cy="990600"/>
          </a:xfrm>
        </p:spPr>
        <p:txBody>
          <a:bodyPr>
            <a:normAutofit/>
          </a:bodyPr>
          <a:lstStyle>
            <a:lvl1pPr marL="0" indent="0">
              <a:buNone/>
              <a:defRPr sz="3200" b="1" i="0">
                <a:solidFill>
                  <a:srgbClr val="242F60"/>
                </a:solidFill>
                <a:latin typeface="Arial" charset="0"/>
                <a:ea typeface="Arial" charset="0"/>
                <a:cs typeface="Arial" charset="0"/>
              </a:defRPr>
            </a:lvl1pPr>
          </a:lstStyle>
          <a:p>
            <a:pPr lvl="0"/>
            <a:r>
              <a:rPr lang="en-US"/>
              <a:t>Edit Master text styles</a:t>
            </a:r>
          </a:p>
        </p:txBody>
      </p:sp>
      <p:sp>
        <p:nvSpPr>
          <p:cNvPr id="20" name="Text Placeholder 17"/>
          <p:cNvSpPr>
            <a:spLocks noGrp="1"/>
          </p:cNvSpPr>
          <p:nvPr>
            <p:ph type="body" sz="quarter" idx="15"/>
          </p:nvPr>
        </p:nvSpPr>
        <p:spPr>
          <a:xfrm>
            <a:off x="295274" y="3310467"/>
            <a:ext cx="5318125" cy="2878666"/>
          </a:xfrm>
        </p:spPr>
        <p:txBody>
          <a:bodyPr>
            <a:normAutofit/>
          </a:bodyPr>
          <a:lstStyle>
            <a:lvl1pPr>
              <a:defRPr sz="2000" b="0" i="0" baseline="0">
                <a:solidFill>
                  <a:srgbClr val="242F60"/>
                </a:solidFill>
                <a:latin typeface="Arial" charset="0"/>
                <a:ea typeface="Arial" charset="0"/>
                <a:cs typeface="Arial" charset="0"/>
              </a:defRPr>
            </a:lvl1pPr>
          </a:lstStyle>
          <a:p>
            <a:pPr lvl="0"/>
            <a:r>
              <a:rPr lang="en-US"/>
              <a:t>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248" y="1257470"/>
            <a:ext cx="617113" cy="617113"/>
          </a:xfrm>
          <a:prstGeom prst="rect">
            <a:avLst/>
          </a:prstGeom>
        </p:spPr>
      </p:pic>
      <p:pic>
        <p:nvPicPr>
          <p:cNvPr id="9" name="Picture 8"/>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6002867" y="1533705"/>
            <a:ext cx="4489200" cy="44892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95260" y="200673"/>
            <a:ext cx="2952904" cy="565809"/>
          </a:xfrm>
          <a:prstGeom prst="rect">
            <a:avLst/>
          </a:prstGeom>
        </p:spPr>
      </p:pic>
      <p:cxnSp>
        <p:nvCxnSpPr>
          <p:cNvPr id="8" name="Straight Connector 7"/>
          <p:cNvCxnSpPr/>
          <p:nvPr userDrawn="1"/>
        </p:nvCxnSpPr>
        <p:spPr>
          <a:xfrm>
            <a:off x="295836" y="887506"/>
            <a:ext cx="8552328" cy="0"/>
          </a:xfrm>
          <a:prstGeom prst="line">
            <a:avLst/>
          </a:prstGeom>
          <a:ln w="19050">
            <a:solidFill>
              <a:srgbClr val="F99F1B"/>
            </a:solidFill>
          </a:ln>
        </p:spPr>
        <p:style>
          <a:lnRef idx="1">
            <a:schemeClr val="accent2"/>
          </a:lnRef>
          <a:fillRef idx="0">
            <a:schemeClr val="accent2"/>
          </a:fillRef>
          <a:effectRef idx="0">
            <a:schemeClr val="accent2"/>
          </a:effectRef>
          <a:fontRef idx="minor">
            <a:schemeClr val="tx1"/>
          </a:fontRef>
        </p:style>
      </p:cxnSp>
      <p:sp>
        <p:nvSpPr>
          <p:cNvPr id="9" name="Text Placeholder 13"/>
          <p:cNvSpPr>
            <a:spLocks noGrp="1"/>
          </p:cNvSpPr>
          <p:nvPr>
            <p:ph type="body" sz="quarter" idx="13"/>
          </p:nvPr>
        </p:nvSpPr>
        <p:spPr>
          <a:xfrm>
            <a:off x="295835" y="1300340"/>
            <a:ext cx="6435725" cy="990600"/>
          </a:xfrm>
        </p:spPr>
        <p:txBody>
          <a:bodyPr>
            <a:normAutofit/>
          </a:bodyPr>
          <a:lstStyle>
            <a:lvl1pPr marL="0" indent="0">
              <a:buNone/>
              <a:defRPr sz="3200" b="1" i="0">
                <a:solidFill>
                  <a:srgbClr val="242F60"/>
                </a:solidFill>
                <a:latin typeface="Arial" charset="0"/>
                <a:ea typeface="Arial" charset="0"/>
                <a:cs typeface="Arial" charset="0"/>
              </a:defRPr>
            </a:lvl1pPr>
          </a:lstStyle>
          <a:p>
            <a:pPr lvl="0"/>
            <a:r>
              <a:rPr lang="en-US"/>
              <a:t>Edit Master text styles</a:t>
            </a:r>
          </a:p>
        </p:txBody>
      </p:sp>
      <p:sp>
        <p:nvSpPr>
          <p:cNvPr id="10" name="Text Placeholder 15"/>
          <p:cNvSpPr>
            <a:spLocks noGrp="1"/>
          </p:cNvSpPr>
          <p:nvPr>
            <p:ph type="body" sz="quarter" idx="14"/>
          </p:nvPr>
        </p:nvSpPr>
        <p:spPr>
          <a:xfrm>
            <a:off x="295275" y="2479689"/>
            <a:ext cx="8553450" cy="541337"/>
          </a:xfrm>
        </p:spPr>
        <p:txBody>
          <a:bodyPr>
            <a:normAutofit/>
          </a:bodyPr>
          <a:lstStyle>
            <a:lvl1pPr marL="0" indent="0">
              <a:buNone/>
              <a:defRPr sz="2400" b="1" i="0">
                <a:solidFill>
                  <a:srgbClr val="F99F1B"/>
                </a:solidFill>
                <a:latin typeface="Arial" charset="0"/>
                <a:ea typeface="Arial" charset="0"/>
                <a:cs typeface="Arial" charset="0"/>
              </a:defRPr>
            </a:lvl1pPr>
          </a:lstStyle>
          <a:p>
            <a:pPr lvl="0"/>
            <a:r>
              <a:rPr lang="en-US"/>
              <a:t>Edit Master text styles</a:t>
            </a:r>
          </a:p>
        </p:txBody>
      </p:sp>
      <p:sp>
        <p:nvSpPr>
          <p:cNvPr id="11" name="Text Placeholder 17"/>
          <p:cNvSpPr>
            <a:spLocks noGrp="1"/>
          </p:cNvSpPr>
          <p:nvPr>
            <p:ph type="body" sz="quarter" idx="15"/>
          </p:nvPr>
        </p:nvSpPr>
        <p:spPr>
          <a:xfrm>
            <a:off x="295275" y="3230563"/>
            <a:ext cx="8553450" cy="3187170"/>
          </a:xfrm>
        </p:spPr>
        <p:txBody>
          <a:bodyPr>
            <a:normAutofit/>
          </a:bodyPr>
          <a:lstStyle>
            <a:lvl1pPr>
              <a:defRPr sz="2000" b="0" i="0" baseline="0">
                <a:solidFill>
                  <a:srgbClr val="242F60"/>
                </a:solidFill>
                <a:latin typeface="Arial" charset="0"/>
                <a:ea typeface="Arial" charset="0"/>
                <a:cs typeface="Arial" charset="0"/>
              </a:defRPr>
            </a:lvl1pPr>
          </a:lstStyle>
          <a:p>
            <a:pPr lvl="0"/>
            <a:r>
              <a:rPr lang="en-US"/>
              <a:t>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95260" y="200673"/>
            <a:ext cx="2952904" cy="565809"/>
          </a:xfrm>
          <a:prstGeom prst="rect">
            <a:avLst/>
          </a:prstGeom>
        </p:spPr>
      </p:pic>
      <p:cxnSp>
        <p:nvCxnSpPr>
          <p:cNvPr id="7" name="Straight Connector 6"/>
          <p:cNvCxnSpPr/>
          <p:nvPr userDrawn="1"/>
        </p:nvCxnSpPr>
        <p:spPr>
          <a:xfrm>
            <a:off x="295836" y="887506"/>
            <a:ext cx="8552328" cy="0"/>
          </a:xfrm>
          <a:prstGeom prst="line">
            <a:avLst/>
          </a:prstGeom>
          <a:ln w="19050">
            <a:solidFill>
              <a:srgbClr val="F99F1B"/>
            </a:solidFill>
          </a:ln>
        </p:spPr>
        <p:style>
          <a:lnRef idx="1">
            <a:schemeClr val="accent2"/>
          </a:lnRef>
          <a:fillRef idx="0">
            <a:schemeClr val="accent2"/>
          </a:fillRef>
          <a:effectRef idx="0">
            <a:schemeClr val="accent2"/>
          </a:effectRef>
          <a:fontRef idx="minor">
            <a:schemeClr val="tx1"/>
          </a:fontRef>
        </p:style>
      </p:cxnSp>
      <p:sp>
        <p:nvSpPr>
          <p:cNvPr id="14" name="Text Placeholder 13"/>
          <p:cNvSpPr>
            <a:spLocks noGrp="1"/>
          </p:cNvSpPr>
          <p:nvPr>
            <p:ph type="body" sz="quarter" idx="13"/>
          </p:nvPr>
        </p:nvSpPr>
        <p:spPr>
          <a:xfrm>
            <a:off x="295835" y="2163940"/>
            <a:ext cx="5317564" cy="990600"/>
          </a:xfrm>
        </p:spPr>
        <p:txBody>
          <a:bodyPr>
            <a:normAutofit/>
          </a:bodyPr>
          <a:lstStyle>
            <a:lvl1pPr marL="0" indent="0">
              <a:buNone/>
              <a:defRPr sz="3200" b="1" i="0">
                <a:solidFill>
                  <a:srgbClr val="242F60"/>
                </a:solidFill>
                <a:latin typeface="Arial" charset="0"/>
                <a:ea typeface="Arial" charset="0"/>
                <a:cs typeface="Arial" charset="0"/>
              </a:defRPr>
            </a:lvl1pPr>
          </a:lstStyle>
          <a:p>
            <a:pPr lvl="0"/>
            <a:r>
              <a:rPr lang="en-US"/>
              <a:t>Edit Master text styles</a:t>
            </a:r>
          </a:p>
        </p:txBody>
      </p:sp>
      <p:sp>
        <p:nvSpPr>
          <p:cNvPr id="20" name="Text Placeholder 17"/>
          <p:cNvSpPr>
            <a:spLocks noGrp="1"/>
          </p:cNvSpPr>
          <p:nvPr>
            <p:ph type="body" sz="quarter" idx="15"/>
          </p:nvPr>
        </p:nvSpPr>
        <p:spPr>
          <a:xfrm>
            <a:off x="295274" y="3310467"/>
            <a:ext cx="5318125" cy="2878666"/>
          </a:xfrm>
        </p:spPr>
        <p:txBody>
          <a:bodyPr>
            <a:normAutofit/>
          </a:bodyPr>
          <a:lstStyle>
            <a:lvl1pPr>
              <a:defRPr sz="2000" b="0" i="0" baseline="0">
                <a:solidFill>
                  <a:srgbClr val="242F60"/>
                </a:solidFill>
                <a:latin typeface="Arial" charset="0"/>
                <a:ea typeface="Arial" charset="0"/>
                <a:cs typeface="Arial" charset="0"/>
              </a:defRPr>
            </a:lvl1pPr>
          </a:lstStyle>
          <a:p>
            <a:pPr lvl="0"/>
            <a:r>
              <a:rPr lang="en-US"/>
              <a:t>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387247" y="1257469"/>
            <a:ext cx="617113" cy="617113"/>
          </a:xfrm>
          <a:prstGeom prst="rect">
            <a:avLst/>
          </a:prstGeom>
        </p:spPr>
      </p:pic>
      <p:pic>
        <p:nvPicPr>
          <p:cNvPr id="11" name="Picture 10"/>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flipH="1">
            <a:off x="6002867" y="1533705"/>
            <a:ext cx="4489200" cy="4489200"/>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95260" y="200673"/>
            <a:ext cx="2952904" cy="565809"/>
          </a:xfrm>
          <a:prstGeom prst="rect">
            <a:avLst/>
          </a:prstGeom>
        </p:spPr>
      </p:pic>
      <p:cxnSp>
        <p:nvCxnSpPr>
          <p:cNvPr id="7" name="Straight Connector 6"/>
          <p:cNvCxnSpPr/>
          <p:nvPr userDrawn="1"/>
        </p:nvCxnSpPr>
        <p:spPr>
          <a:xfrm>
            <a:off x="295836" y="887506"/>
            <a:ext cx="8552328" cy="0"/>
          </a:xfrm>
          <a:prstGeom prst="line">
            <a:avLst/>
          </a:prstGeom>
          <a:ln w="19050">
            <a:solidFill>
              <a:srgbClr val="F99F1B"/>
            </a:solidFill>
          </a:ln>
        </p:spPr>
        <p:style>
          <a:lnRef idx="1">
            <a:schemeClr val="accent2"/>
          </a:lnRef>
          <a:fillRef idx="0">
            <a:schemeClr val="accent2"/>
          </a:fillRef>
          <a:effectRef idx="0">
            <a:schemeClr val="accent2"/>
          </a:effectRef>
          <a:fontRef idx="minor">
            <a:schemeClr val="tx1"/>
          </a:fontRef>
        </p:style>
      </p:cxnSp>
      <p:sp>
        <p:nvSpPr>
          <p:cNvPr id="14" name="Text Placeholder 13"/>
          <p:cNvSpPr>
            <a:spLocks noGrp="1"/>
          </p:cNvSpPr>
          <p:nvPr>
            <p:ph type="body" sz="quarter" idx="13"/>
          </p:nvPr>
        </p:nvSpPr>
        <p:spPr>
          <a:xfrm>
            <a:off x="295835" y="1291872"/>
            <a:ext cx="2167965" cy="3610328"/>
          </a:xfrm>
        </p:spPr>
        <p:txBody>
          <a:bodyPr>
            <a:normAutofit/>
          </a:bodyPr>
          <a:lstStyle>
            <a:lvl1pPr marL="0" indent="0">
              <a:buNone/>
              <a:defRPr sz="2400" b="1" i="0">
                <a:solidFill>
                  <a:srgbClr val="242F60"/>
                </a:solidFill>
                <a:latin typeface="Arial" charset="0"/>
                <a:ea typeface="Arial" charset="0"/>
                <a:cs typeface="Arial" charset="0"/>
              </a:defRPr>
            </a:lvl1pPr>
          </a:lstStyle>
          <a:p>
            <a:pPr lvl="0"/>
            <a:r>
              <a:rPr lang="en-US"/>
              <a:t>Edit Master text styles</a:t>
            </a:r>
          </a:p>
        </p:txBody>
      </p:sp>
      <p:sp>
        <p:nvSpPr>
          <p:cNvPr id="3" name="Picture Placeholder 2"/>
          <p:cNvSpPr>
            <a:spLocks noGrp="1"/>
          </p:cNvSpPr>
          <p:nvPr>
            <p:ph type="pic" sz="quarter" idx="14"/>
          </p:nvPr>
        </p:nvSpPr>
        <p:spPr>
          <a:xfrm>
            <a:off x="2768600" y="1292225"/>
            <a:ext cx="3606800" cy="5159375"/>
          </a:xfrm>
        </p:spPr>
        <p:txBody>
          <a:bodyPr/>
          <a:lstStyle/>
          <a:p>
            <a:r>
              <a:rPr lang="en-US"/>
              <a:t>Click icon to add picture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Custom Layout">
    <p:bg>
      <p:bgPr>
        <a:solidFill>
          <a:srgbClr val="242F60"/>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4464424" y="887506"/>
            <a:ext cx="4383740" cy="0"/>
          </a:xfrm>
          <a:prstGeom prst="line">
            <a:avLst/>
          </a:prstGeom>
          <a:ln w="19050">
            <a:solidFill>
              <a:srgbClr val="F99F1B"/>
            </a:solidFill>
          </a:ln>
        </p:spPr>
        <p:style>
          <a:lnRef idx="1">
            <a:schemeClr val="accent2"/>
          </a:lnRef>
          <a:fillRef idx="0">
            <a:schemeClr val="accent2"/>
          </a:fillRef>
          <a:effectRef idx="0">
            <a:schemeClr val="accent2"/>
          </a:effectRef>
          <a:fontRef idx="minor">
            <a:schemeClr val="tx1"/>
          </a:fontRef>
        </p:style>
      </p:cxn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r="6038"/>
          <a:stretch/>
        </p:blipFill>
        <p:spPr>
          <a:xfrm>
            <a:off x="5895260" y="188125"/>
            <a:ext cx="2952904" cy="557257"/>
          </a:xfrm>
          <a:prstGeom prst="rect">
            <a:avLst/>
          </a:prstGeom>
        </p:spPr>
      </p:pic>
      <p:sp>
        <p:nvSpPr>
          <p:cNvPr id="10" name="Picture Placeholder 2"/>
          <p:cNvSpPr>
            <a:spLocks noGrp="1"/>
          </p:cNvSpPr>
          <p:nvPr>
            <p:ph type="pic" sz="quarter" idx="16"/>
          </p:nvPr>
        </p:nvSpPr>
        <p:spPr>
          <a:xfrm>
            <a:off x="0" y="0"/>
            <a:ext cx="4300538" cy="6858000"/>
          </a:xfrm>
        </p:spPr>
        <p:txBody>
          <a:bodyPr/>
          <a:lstStyle/>
          <a:p>
            <a:r>
              <a:rPr lang="en-US"/>
              <a:t>Click icon to add picture</a:t>
            </a:r>
          </a:p>
        </p:txBody>
      </p:sp>
      <p:sp>
        <p:nvSpPr>
          <p:cNvPr id="11" name="Text Placeholder 13"/>
          <p:cNvSpPr>
            <a:spLocks noGrp="1"/>
          </p:cNvSpPr>
          <p:nvPr>
            <p:ph type="body" sz="quarter" idx="13"/>
          </p:nvPr>
        </p:nvSpPr>
        <p:spPr>
          <a:xfrm>
            <a:off x="4464423" y="2226732"/>
            <a:ext cx="4213909" cy="3191935"/>
          </a:xfrm>
        </p:spPr>
        <p:txBody>
          <a:bodyPr>
            <a:normAutofit/>
          </a:bodyPr>
          <a:lstStyle>
            <a:lvl1pPr marL="0" indent="0">
              <a:buNone/>
              <a:defRPr sz="4000" b="1" i="0">
                <a:solidFill>
                  <a:schemeClr val="bg1"/>
                </a:solidFill>
                <a:latin typeface="Arial" charset="0"/>
                <a:ea typeface="Arial" charset="0"/>
                <a:cs typeface="Arial" charset="0"/>
              </a:defRPr>
            </a:lvl1pPr>
          </a:lstStyle>
          <a:p>
            <a:pPr lvl="0"/>
            <a:r>
              <a:rPr lang="en-US"/>
              <a:t>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95260" y="200673"/>
            <a:ext cx="2952904" cy="565809"/>
          </a:xfrm>
          <a:prstGeom prst="rect">
            <a:avLst/>
          </a:prstGeom>
        </p:spPr>
      </p:pic>
      <p:sp>
        <p:nvSpPr>
          <p:cNvPr id="14" name="Text Placeholder 13"/>
          <p:cNvSpPr>
            <a:spLocks noGrp="1"/>
          </p:cNvSpPr>
          <p:nvPr>
            <p:ph type="body" sz="quarter" idx="13"/>
          </p:nvPr>
        </p:nvSpPr>
        <p:spPr>
          <a:xfrm>
            <a:off x="4464425" y="1300340"/>
            <a:ext cx="4383740" cy="990600"/>
          </a:xfrm>
        </p:spPr>
        <p:txBody>
          <a:bodyPr>
            <a:normAutofit/>
          </a:bodyPr>
          <a:lstStyle>
            <a:lvl1pPr marL="0" indent="0">
              <a:buNone/>
              <a:defRPr sz="3200" b="1" i="0">
                <a:solidFill>
                  <a:srgbClr val="242F60"/>
                </a:solidFill>
                <a:latin typeface="Arial" charset="0"/>
                <a:ea typeface="Arial" charset="0"/>
                <a:cs typeface="Arial" charset="0"/>
              </a:defRPr>
            </a:lvl1pPr>
          </a:lstStyle>
          <a:p>
            <a:pPr lvl="0"/>
            <a:r>
              <a:rPr lang="en-US"/>
              <a:t>Edit Master text styles</a:t>
            </a:r>
          </a:p>
        </p:txBody>
      </p:sp>
      <p:sp>
        <p:nvSpPr>
          <p:cNvPr id="20" name="Text Placeholder 17"/>
          <p:cNvSpPr>
            <a:spLocks noGrp="1"/>
          </p:cNvSpPr>
          <p:nvPr>
            <p:ph type="body" sz="quarter" idx="15"/>
          </p:nvPr>
        </p:nvSpPr>
        <p:spPr>
          <a:xfrm>
            <a:off x="4464424" y="2582333"/>
            <a:ext cx="4384301" cy="3855240"/>
          </a:xfrm>
        </p:spPr>
        <p:txBody>
          <a:bodyPr>
            <a:normAutofit/>
          </a:bodyPr>
          <a:lstStyle>
            <a:lvl1pPr>
              <a:defRPr sz="2000" b="0" i="0" baseline="0">
                <a:solidFill>
                  <a:srgbClr val="242F60"/>
                </a:solidFill>
                <a:latin typeface="Arial" charset="0"/>
                <a:ea typeface="Arial" charset="0"/>
                <a:cs typeface="Arial" charset="0"/>
              </a:defRPr>
            </a:lvl1pPr>
          </a:lstStyle>
          <a:p>
            <a:pPr lvl="0"/>
            <a:r>
              <a:rPr lang="en-US"/>
              <a:t>Edit Master text styles</a:t>
            </a:r>
          </a:p>
        </p:txBody>
      </p:sp>
      <p:cxnSp>
        <p:nvCxnSpPr>
          <p:cNvPr id="8" name="Straight Connector 7"/>
          <p:cNvCxnSpPr/>
          <p:nvPr userDrawn="1"/>
        </p:nvCxnSpPr>
        <p:spPr>
          <a:xfrm>
            <a:off x="4464424" y="887506"/>
            <a:ext cx="4383740" cy="0"/>
          </a:xfrm>
          <a:prstGeom prst="line">
            <a:avLst/>
          </a:prstGeom>
          <a:ln w="19050">
            <a:solidFill>
              <a:srgbClr val="F99F1B"/>
            </a:solidFill>
          </a:ln>
        </p:spPr>
        <p:style>
          <a:lnRef idx="1">
            <a:schemeClr val="accent2"/>
          </a:lnRef>
          <a:fillRef idx="0">
            <a:schemeClr val="accent2"/>
          </a:fillRef>
          <a:effectRef idx="0">
            <a:schemeClr val="accent2"/>
          </a:effectRef>
          <a:fontRef idx="minor">
            <a:schemeClr val="tx1"/>
          </a:fontRef>
        </p:style>
      </p:cxnSp>
      <p:sp>
        <p:nvSpPr>
          <p:cNvPr id="3" name="Picture Placeholder 2"/>
          <p:cNvSpPr>
            <a:spLocks noGrp="1"/>
          </p:cNvSpPr>
          <p:nvPr>
            <p:ph type="pic" sz="quarter" idx="16"/>
          </p:nvPr>
        </p:nvSpPr>
        <p:spPr>
          <a:xfrm>
            <a:off x="0" y="0"/>
            <a:ext cx="4300538" cy="6858000"/>
          </a:xfrm>
        </p:spPr>
        <p:txBody>
          <a:bodyPr/>
          <a:lstStyle/>
          <a:p>
            <a:r>
              <a:rPr lang="en-US"/>
              <a:t>Click icon to add picture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95260" y="200673"/>
            <a:ext cx="2952904" cy="565809"/>
          </a:xfrm>
          <a:prstGeom prst="rect">
            <a:avLst/>
          </a:prstGeom>
        </p:spPr>
      </p:pic>
      <p:sp>
        <p:nvSpPr>
          <p:cNvPr id="14" name="Text Placeholder 13"/>
          <p:cNvSpPr>
            <a:spLocks noGrp="1"/>
          </p:cNvSpPr>
          <p:nvPr>
            <p:ph type="body" sz="quarter" idx="13"/>
          </p:nvPr>
        </p:nvSpPr>
        <p:spPr>
          <a:xfrm>
            <a:off x="4464425" y="1300340"/>
            <a:ext cx="4383740" cy="990600"/>
          </a:xfrm>
        </p:spPr>
        <p:txBody>
          <a:bodyPr>
            <a:normAutofit/>
          </a:bodyPr>
          <a:lstStyle>
            <a:lvl1pPr marL="0" indent="0">
              <a:buNone/>
              <a:defRPr sz="3200" b="1" i="0">
                <a:solidFill>
                  <a:srgbClr val="242F60"/>
                </a:solidFill>
                <a:latin typeface="Arial" charset="0"/>
                <a:ea typeface="Arial" charset="0"/>
                <a:cs typeface="Arial" charset="0"/>
              </a:defRPr>
            </a:lvl1pPr>
          </a:lstStyle>
          <a:p>
            <a:pPr lvl="0"/>
            <a:r>
              <a:rPr lang="en-US"/>
              <a:t>Edit Master text styles</a:t>
            </a:r>
          </a:p>
        </p:txBody>
      </p:sp>
      <p:sp>
        <p:nvSpPr>
          <p:cNvPr id="20" name="Text Placeholder 17"/>
          <p:cNvSpPr>
            <a:spLocks noGrp="1"/>
          </p:cNvSpPr>
          <p:nvPr>
            <p:ph type="body" sz="quarter" idx="15"/>
          </p:nvPr>
        </p:nvSpPr>
        <p:spPr>
          <a:xfrm>
            <a:off x="4464424" y="2582333"/>
            <a:ext cx="4384301" cy="3855240"/>
          </a:xfrm>
        </p:spPr>
        <p:txBody>
          <a:bodyPr>
            <a:normAutofit/>
          </a:bodyPr>
          <a:lstStyle>
            <a:lvl1pPr>
              <a:defRPr sz="2000" b="0" i="0" baseline="0">
                <a:solidFill>
                  <a:srgbClr val="242F60"/>
                </a:solidFill>
                <a:latin typeface="Arial" charset="0"/>
                <a:ea typeface="Arial" charset="0"/>
                <a:cs typeface="Arial" charset="0"/>
              </a:defRPr>
            </a:lvl1pPr>
          </a:lstStyle>
          <a:p>
            <a:pPr lvl="0"/>
            <a:r>
              <a:rPr lang="en-US"/>
              <a:t>Edit Master text styles</a:t>
            </a:r>
          </a:p>
        </p:txBody>
      </p:sp>
      <p:cxnSp>
        <p:nvCxnSpPr>
          <p:cNvPr id="8" name="Straight Connector 7"/>
          <p:cNvCxnSpPr/>
          <p:nvPr userDrawn="1"/>
        </p:nvCxnSpPr>
        <p:spPr>
          <a:xfrm>
            <a:off x="4464424" y="887506"/>
            <a:ext cx="4383740" cy="0"/>
          </a:xfrm>
          <a:prstGeom prst="line">
            <a:avLst/>
          </a:prstGeom>
          <a:ln w="19050">
            <a:solidFill>
              <a:srgbClr val="F99F1B"/>
            </a:solidFill>
          </a:ln>
        </p:spPr>
        <p:style>
          <a:lnRef idx="1">
            <a:schemeClr val="accent2"/>
          </a:lnRef>
          <a:fillRef idx="0">
            <a:schemeClr val="accent2"/>
          </a:fillRef>
          <a:effectRef idx="0">
            <a:schemeClr val="accent2"/>
          </a:effectRef>
          <a:fontRef idx="minor">
            <a:schemeClr val="tx1"/>
          </a:fontRef>
        </p:style>
      </p:cxnSp>
      <p:sp>
        <p:nvSpPr>
          <p:cNvPr id="3" name="Picture Placeholder 2"/>
          <p:cNvSpPr>
            <a:spLocks noGrp="1"/>
          </p:cNvSpPr>
          <p:nvPr>
            <p:ph type="pic" sz="quarter" idx="16"/>
          </p:nvPr>
        </p:nvSpPr>
        <p:spPr>
          <a:xfrm>
            <a:off x="0" y="0"/>
            <a:ext cx="4300538" cy="3420533"/>
          </a:xfrm>
        </p:spPr>
        <p:txBody>
          <a:bodyPr/>
          <a:lstStyle/>
          <a:p>
            <a:r>
              <a:rPr lang="en-US"/>
              <a:t>Click icon to add picture</a:t>
            </a:r>
          </a:p>
        </p:txBody>
      </p:sp>
      <p:sp>
        <p:nvSpPr>
          <p:cNvPr id="7" name="Text Placeholder 6"/>
          <p:cNvSpPr>
            <a:spLocks noGrp="1"/>
          </p:cNvSpPr>
          <p:nvPr>
            <p:ph type="body" sz="quarter" idx="17"/>
          </p:nvPr>
        </p:nvSpPr>
        <p:spPr>
          <a:xfrm>
            <a:off x="0" y="3421063"/>
            <a:ext cx="4300538" cy="3436937"/>
          </a:xfrm>
          <a:solidFill>
            <a:srgbClr val="242F60"/>
          </a:solidFill>
        </p:spPr>
        <p:txBody>
          <a:bodyPr anchor="ctr">
            <a:normAutofit/>
          </a:bodyPr>
          <a:lstStyle>
            <a:lvl1pPr marL="0" indent="0" algn="ctr">
              <a:buNone/>
              <a:defRPr sz="2400" b="1" i="0">
                <a:solidFill>
                  <a:srgbClr val="F99F1B"/>
                </a:solidFill>
                <a:latin typeface="Arial" charset="0"/>
                <a:ea typeface="Arial" charset="0"/>
                <a:cs typeface="Arial" charset="0"/>
              </a:defRPr>
            </a:lvl1pPr>
          </a:lstStyle>
          <a:p>
            <a:pPr lvl="0"/>
            <a:r>
              <a:rPr lang="en-US"/>
              <a:t>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95260" y="200673"/>
            <a:ext cx="2952904" cy="565809"/>
          </a:xfrm>
          <a:prstGeom prst="rect">
            <a:avLst/>
          </a:prstGeom>
        </p:spPr>
      </p:pic>
      <p:sp>
        <p:nvSpPr>
          <p:cNvPr id="14" name="Text Placeholder 13"/>
          <p:cNvSpPr>
            <a:spLocks noGrp="1"/>
          </p:cNvSpPr>
          <p:nvPr>
            <p:ph type="body" sz="quarter" idx="13"/>
          </p:nvPr>
        </p:nvSpPr>
        <p:spPr>
          <a:xfrm>
            <a:off x="4464425" y="1118595"/>
            <a:ext cx="4383740" cy="583205"/>
          </a:xfrm>
        </p:spPr>
        <p:txBody>
          <a:bodyPr>
            <a:normAutofit/>
          </a:bodyPr>
          <a:lstStyle>
            <a:lvl1pPr marL="0" indent="0">
              <a:buNone/>
              <a:defRPr sz="3200" b="1" i="0">
                <a:solidFill>
                  <a:srgbClr val="242F60"/>
                </a:solidFill>
                <a:latin typeface="Arial" charset="0"/>
                <a:ea typeface="Arial" charset="0"/>
                <a:cs typeface="Arial" charset="0"/>
              </a:defRPr>
            </a:lvl1pPr>
          </a:lstStyle>
          <a:p>
            <a:pPr lvl="0"/>
            <a:r>
              <a:rPr lang="en-US"/>
              <a:t>Edit Master text styles</a:t>
            </a:r>
          </a:p>
        </p:txBody>
      </p:sp>
      <p:sp>
        <p:nvSpPr>
          <p:cNvPr id="20" name="Text Placeholder 17"/>
          <p:cNvSpPr>
            <a:spLocks noGrp="1"/>
          </p:cNvSpPr>
          <p:nvPr>
            <p:ph type="body" sz="quarter" idx="15"/>
          </p:nvPr>
        </p:nvSpPr>
        <p:spPr>
          <a:xfrm>
            <a:off x="4464424" y="1932888"/>
            <a:ext cx="4384301" cy="1851712"/>
          </a:xfrm>
        </p:spPr>
        <p:txBody>
          <a:bodyPr>
            <a:normAutofit/>
          </a:bodyPr>
          <a:lstStyle>
            <a:lvl1pPr>
              <a:defRPr sz="2000" b="0" i="0" baseline="0">
                <a:solidFill>
                  <a:srgbClr val="242F60"/>
                </a:solidFill>
                <a:latin typeface="Arial" charset="0"/>
                <a:ea typeface="Arial" charset="0"/>
                <a:cs typeface="Arial" charset="0"/>
              </a:defRPr>
            </a:lvl1pPr>
          </a:lstStyle>
          <a:p>
            <a:pPr lvl="0"/>
            <a:r>
              <a:rPr lang="en-US"/>
              <a:t>Edit Master text styles</a:t>
            </a:r>
          </a:p>
        </p:txBody>
      </p:sp>
      <p:cxnSp>
        <p:nvCxnSpPr>
          <p:cNvPr id="8" name="Straight Connector 7"/>
          <p:cNvCxnSpPr/>
          <p:nvPr userDrawn="1"/>
        </p:nvCxnSpPr>
        <p:spPr>
          <a:xfrm>
            <a:off x="4464424" y="887506"/>
            <a:ext cx="4383740" cy="0"/>
          </a:xfrm>
          <a:prstGeom prst="line">
            <a:avLst/>
          </a:prstGeom>
          <a:ln w="19050">
            <a:solidFill>
              <a:srgbClr val="F99F1B"/>
            </a:solidFill>
          </a:ln>
        </p:spPr>
        <p:style>
          <a:lnRef idx="1">
            <a:schemeClr val="accent2"/>
          </a:lnRef>
          <a:fillRef idx="0">
            <a:schemeClr val="accent2"/>
          </a:fillRef>
          <a:effectRef idx="0">
            <a:schemeClr val="accent2"/>
          </a:effectRef>
          <a:fontRef idx="minor">
            <a:schemeClr val="tx1"/>
          </a:fontRef>
        </p:style>
      </p:cxnSp>
      <p:sp>
        <p:nvSpPr>
          <p:cNvPr id="3" name="Picture Placeholder 2"/>
          <p:cNvSpPr>
            <a:spLocks noGrp="1"/>
          </p:cNvSpPr>
          <p:nvPr>
            <p:ph type="pic" sz="quarter" idx="16"/>
          </p:nvPr>
        </p:nvSpPr>
        <p:spPr>
          <a:xfrm>
            <a:off x="2150532" y="1"/>
            <a:ext cx="2150005" cy="2290940"/>
          </a:xfrm>
        </p:spPr>
        <p:txBody>
          <a:bodyPr/>
          <a:lstStyle/>
          <a:p>
            <a:r>
              <a:rPr lang="en-US"/>
              <a:t>Click icon to add picture</a:t>
            </a:r>
          </a:p>
        </p:txBody>
      </p:sp>
      <p:sp>
        <p:nvSpPr>
          <p:cNvPr id="7" name="Text Placeholder 6"/>
          <p:cNvSpPr>
            <a:spLocks noGrp="1"/>
          </p:cNvSpPr>
          <p:nvPr>
            <p:ph type="body" sz="quarter" idx="17"/>
          </p:nvPr>
        </p:nvSpPr>
        <p:spPr>
          <a:xfrm>
            <a:off x="0" y="4165600"/>
            <a:ext cx="4300538" cy="2692400"/>
          </a:xfrm>
          <a:solidFill>
            <a:srgbClr val="242F60"/>
          </a:solidFill>
        </p:spPr>
        <p:txBody>
          <a:bodyPr anchor="ctr">
            <a:normAutofit/>
          </a:bodyPr>
          <a:lstStyle>
            <a:lvl1pPr marL="0" indent="0" algn="ctr">
              <a:buNone/>
              <a:defRPr sz="2400" b="1" i="0">
                <a:solidFill>
                  <a:srgbClr val="F99F1B"/>
                </a:solidFill>
                <a:latin typeface="Arial" charset="0"/>
                <a:ea typeface="Arial" charset="0"/>
                <a:cs typeface="Arial" charset="0"/>
              </a:defRPr>
            </a:lvl1pPr>
          </a:lstStyle>
          <a:p>
            <a:pPr lvl="0"/>
            <a:r>
              <a:rPr lang="en-US"/>
              <a:t>Edit Master text styles</a:t>
            </a:r>
          </a:p>
        </p:txBody>
      </p:sp>
      <p:sp>
        <p:nvSpPr>
          <p:cNvPr id="4" name="Text Placeholder 3"/>
          <p:cNvSpPr>
            <a:spLocks noGrp="1"/>
          </p:cNvSpPr>
          <p:nvPr>
            <p:ph type="body" sz="quarter" idx="18"/>
          </p:nvPr>
        </p:nvSpPr>
        <p:spPr>
          <a:xfrm>
            <a:off x="0" y="2290763"/>
            <a:ext cx="4300538" cy="1874837"/>
          </a:xfrm>
          <a:solidFill>
            <a:srgbClr val="F99F1B"/>
          </a:solidFill>
        </p:spPr>
        <p:txBody>
          <a:bodyPr/>
          <a:lstStyle>
            <a:lvl1pPr marL="0" indent="0">
              <a:buNone/>
              <a:defRPr>
                <a:solidFill>
                  <a:schemeClr val="bg1"/>
                </a:solidFill>
              </a:defRPr>
            </a:lvl1pPr>
            <a:lvl2pPr marL="457200" indent="0">
              <a:buNone/>
              <a:defRPr>
                <a:solidFill>
                  <a:schemeClr val="bg1"/>
                </a:solidFill>
              </a:defRPr>
            </a:lvl2pPr>
          </a:lstStyle>
          <a:p>
            <a:pPr lvl="0"/>
            <a:r>
              <a:rPr lang="en-US"/>
              <a:t>Edit Master text styles</a:t>
            </a:r>
          </a:p>
          <a:p>
            <a:pPr lvl="1"/>
            <a:r>
              <a:rPr lang="en-US"/>
              <a:t>Second level</a:t>
            </a:r>
          </a:p>
        </p:txBody>
      </p:sp>
      <p:sp>
        <p:nvSpPr>
          <p:cNvPr id="11" name="Picture Placeholder 2"/>
          <p:cNvSpPr>
            <a:spLocks noGrp="1"/>
          </p:cNvSpPr>
          <p:nvPr>
            <p:ph type="pic" sz="quarter" idx="19"/>
          </p:nvPr>
        </p:nvSpPr>
        <p:spPr>
          <a:xfrm>
            <a:off x="4300538" y="4165600"/>
            <a:ext cx="2405062" cy="2692400"/>
          </a:xfrm>
        </p:spPr>
        <p:txBody>
          <a:bodyPr/>
          <a:lstStyle/>
          <a:p>
            <a:r>
              <a:rPr lang="en-US"/>
              <a:t>Click icon to add picture</a:t>
            </a:r>
          </a:p>
        </p:txBody>
      </p:sp>
      <p:sp>
        <p:nvSpPr>
          <p:cNvPr id="12" name="Text Placeholder 6"/>
          <p:cNvSpPr>
            <a:spLocks noGrp="1"/>
          </p:cNvSpPr>
          <p:nvPr>
            <p:ph type="body" sz="quarter" idx="20"/>
          </p:nvPr>
        </p:nvSpPr>
        <p:spPr>
          <a:xfrm>
            <a:off x="6705600" y="4165600"/>
            <a:ext cx="2438400" cy="2692400"/>
          </a:xfrm>
          <a:solidFill>
            <a:srgbClr val="F99F1B"/>
          </a:solidFill>
        </p:spPr>
        <p:txBody>
          <a:bodyPr anchor="ctr">
            <a:normAutofit/>
          </a:bodyPr>
          <a:lstStyle>
            <a:lvl1pPr marL="0" indent="0" algn="ctr">
              <a:buNone/>
              <a:defRPr sz="2400" b="1" i="0">
                <a:solidFill>
                  <a:schemeClr val="bg1"/>
                </a:solidFill>
                <a:latin typeface="Arial" charset="0"/>
                <a:ea typeface="Arial" charset="0"/>
                <a:cs typeface="Arial" charset="0"/>
              </a:defRPr>
            </a:lvl1pPr>
          </a:lstStyle>
          <a:p>
            <a:pPr lvl="0"/>
            <a:r>
              <a:rPr lang="en-US"/>
              <a:t>Edit Master text styles</a:t>
            </a:r>
          </a:p>
        </p:txBody>
      </p:sp>
      <p:sp>
        <p:nvSpPr>
          <p:cNvPr id="10" name="Text Placeholder 9"/>
          <p:cNvSpPr>
            <a:spLocks noGrp="1"/>
          </p:cNvSpPr>
          <p:nvPr>
            <p:ph type="body" sz="quarter" idx="21"/>
          </p:nvPr>
        </p:nvSpPr>
        <p:spPr>
          <a:xfrm>
            <a:off x="0" y="0"/>
            <a:ext cx="2151063" cy="2290763"/>
          </a:xfrm>
        </p:spPr>
        <p:txBody>
          <a:bodyPr anchor="ctr">
            <a:normAutofit/>
          </a:bodyPr>
          <a:lstStyle>
            <a:lvl1pPr marL="0" indent="0">
              <a:buNone/>
              <a:defRPr sz="2000" b="0" i="0">
                <a:solidFill>
                  <a:srgbClr val="F99F1B"/>
                </a:solidFill>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Right Triangle 7"/>
          <p:cNvSpPr/>
          <p:nvPr userDrawn="1"/>
        </p:nvSpPr>
        <p:spPr>
          <a:xfrm>
            <a:off x="0" y="0"/>
            <a:ext cx="9144000" cy="6858000"/>
          </a:xfrm>
          <a:prstGeom prst="rtTriangle">
            <a:avLst/>
          </a:prstGeom>
          <a:solidFill>
            <a:srgbClr val="F99F1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95260" y="200673"/>
            <a:ext cx="2952904" cy="565809"/>
          </a:xfrm>
          <a:prstGeom prst="rect">
            <a:avLst/>
          </a:prstGeom>
        </p:spPr>
      </p:pic>
      <p:cxnSp>
        <p:nvCxnSpPr>
          <p:cNvPr id="7" name="Straight Connector 6"/>
          <p:cNvCxnSpPr/>
          <p:nvPr userDrawn="1"/>
        </p:nvCxnSpPr>
        <p:spPr>
          <a:xfrm>
            <a:off x="295836" y="887506"/>
            <a:ext cx="8552328" cy="0"/>
          </a:xfrm>
          <a:prstGeom prst="line">
            <a:avLst/>
          </a:prstGeom>
          <a:ln w="19050">
            <a:solidFill>
              <a:srgbClr val="F99F1B"/>
            </a:solidFill>
          </a:ln>
        </p:spPr>
        <p:style>
          <a:lnRef idx="1">
            <a:schemeClr val="accent2"/>
          </a:lnRef>
          <a:fillRef idx="0">
            <a:schemeClr val="accent2"/>
          </a:fillRef>
          <a:effectRef idx="0">
            <a:schemeClr val="accent2"/>
          </a:effectRef>
          <a:fontRef idx="minor">
            <a:schemeClr val="tx1"/>
          </a:fontRef>
        </p:style>
      </p:cxnSp>
      <p:sp>
        <p:nvSpPr>
          <p:cNvPr id="3" name="Picture Placeholder 2"/>
          <p:cNvSpPr>
            <a:spLocks noGrp="1"/>
          </p:cNvSpPr>
          <p:nvPr>
            <p:ph type="pic" sz="quarter" idx="10"/>
          </p:nvPr>
        </p:nvSpPr>
        <p:spPr>
          <a:xfrm>
            <a:off x="355600" y="1498600"/>
            <a:ext cx="1846263" cy="1854200"/>
          </a:xfrm>
        </p:spPr>
        <p:txBody>
          <a:bodyPr/>
          <a:lstStyle/>
          <a:p>
            <a:r>
              <a:rPr lang="en-US"/>
              <a:t>Click icon to add picture</a:t>
            </a:r>
          </a:p>
        </p:txBody>
      </p:sp>
      <p:sp>
        <p:nvSpPr>
          <p:cNvPr id="10" name="Picture Placeholder 2"/>
          <p:cNvSpPr>
            <a:spLocks noGrp="1"/>
          </p:cNvSpPr>
          <p:nvPr>
            <p:ph type="pic" sz="quarter" idx="11"/>
          </p:nvPr>
        </p:nvSpPr>
        <p:spPr>
          <a:xfrm>
            <a:off x="2571034" y="1498600"/>
            <a:ext cx="1846263" cy="1854200"/>
          </a:xfrm>
        </p:spPr>
        <p:txBody>
          <a:bodyPr/>
          <a:lstStyle/>
          <a:p>
            <a:r>
              <a:rPr lang="en-US"/>
              <a:t>Click icon to add picture</a:t>
            </a:r>
          </a:p>
        </p:txBody>
      </p:sp>
      <p:sp>
        <p:nvSpPr>
          <p:cNvPr id="11" name="Picture Placeholder 2"/>
          <p:cNvSpPr>
            <a:spLocks noGrp="1"/>
          </p:cNvSpPr>
          <p:nvPr>
            <p:ph type="pic" sz="quarter" idx="12"/>
          </p:nvPr>
        </p:nvSpPr>
        <p:spPr>
          <a:xfrm>
            <a:off x="4786468" y="1498600"/>
            <a:ext cx="1846263" cy="1854200"/>
          </a:xfrm>
        </p:spPr>
        <p:txBody>
          <a:bodyPr/>
          <a:lstStyle/>
          <a:p>
            <a:r>
              <a:rPr lang="en-US"/>
              <a:t>Click icon to add picture</a:t>
            </a:r>
          </a:p>
        </p:txBody>
      </p:sp>
      <p:sp>
        <p:nvSpPr>
          <p:cNvPr id="12" name="Picture Placeholder 2"/>
          <p:cNvSpPr>
            <a:spLocks noGrp="1"/>
          </p:cNvSpPr>
          <p:nvPr>
            <p:ph type="pic" sz="quarter" idx="13"/>
          </p:nvPr>
        </p:nvSpPr>
        <p:spPr>
          <a:xfrm>
            <a:off x="7001901" y="1498600"/>
            <a:ext cx="1846263" cy="1854200"/>
          </a:xfrm>
        </p:spPr>
        <p:txBody>
          <a:bodyPr/>
          <a:lstStyle/>
          <a:p>
            <a:r>
              <a:rPr lang="en-US"/>
              <a:t>Click icon to add picture</a:t>
            </a:r>
          </a:p>
        </p:txBody>
      </p:sp>
      <p:sp>
        <p:nvSpPr>
          <p:cNvPr id="5" name="Text Placeholder 4"/>
          <p:cNvSpPr>
            <a:spLocks noGrp="1"/>
          </p:cNvSpPr>
          <p:nvPr>
            <p:ph type="body" sz="quarter" idx="14"/>
          </p:nvPr>
        </p:nvSpPr>
        <p:spPr>
          <a:xfrm>
            <a:off x="355600" y="3497264"/>
            <a:ext cx="1846263" cy="719138"/>
          </a:xfrm>
        </p:spPr>
        <p:txBody>
          <a:bodyPr>
            <a:normAutofit/>
          </a:bodyPr>
          <a:lstStyle>
            <a:lvl1pPr marL="0" indent="0">
              <a:buNone/>
              <a:defRPr sz="1800" b="1" i="0">
                <a:solidFill>
                  <a:srgbClr val="242F60"/>
                </a:solidFill>
                <a:latin typeface="Arial" charset="0"/>
                <a:ea typeface="Arial" charset="0"/>
                <a:cs typeface="Arial" charset="0"/>
              </a:defRPr>
            </a:lvl1pPr>
          </a:lstStyle>
          <a:p>
            <a:pPr lvl="0"/>
            <a:r>
              <a:rPr lang="en-US"/>
              <a:t>Edit Master text styles</a:t>
            </a:r>
          </a:p>
        </p:txBody>
      </p:sp>
      <p:sp>
        <p:nvSpPr>
          <p:cNvPr id="17" name="Text Placeholder 4"/>
          <p:cNvSpPr>
            <a:spLocks noGrp="1"/>
          </p:cNvSpPr>
          <p:nvPr>
            <p:ph type="body" sz="quarter" idx="15"/>
          </p:nvPr>
        </p:nvSpPr>
        <p:spPr>
          <a:xfrm>
            <a:off x="2571034" y="3497264"/>
            <a:ext cx="1846263" cy="719138"/>
          </a:xfrm>
        </p:spPr>
        <p:txBody>
          <a:bodyPr>
            <a:normAutofit/>
          </a:bodyPr>
          <a:lstStyle>
            <a:lvl1pPr marL="0" indent="0">
              <a:buNone/>
              <a:defRPr sz="1800" b="1" i="0">
                <a:solidFill>
                  <a:srgbClr val="242F60"/>
                </a:solidFill>
                <a:latin typeface="Arial" charset="0"/>
                <a:ea typeface="Arial" charset="0"/>
                <a:cs typeface="Arial" charset="0"/>
              </a:defRPr>
            </a:lvl1pPr>
          </a:lstStyle>
          <a:p>
            <a:pPr lvl="0"/>
            <a:r>
              <a:rPr lang="en-US"/>
              <a:t>Edit Master text styles</a:t>
            </a:r>
          </a:p>
        </p:txBody>
      </p:sp>
      <p:sp>
        <p:nvSpPr>
          <p:cNvPr id="18" name="Text Placeholder 4"/>
          <p:cNvSpPr>
            <a:spLocks noGrp="1"/>
          </p:cNvSpPr>
          <p:nvPr>
            <p:ph type="body" sz="quarter" idx="16"/>
          </p:nvPr>
        </p:nvSpPr>
        <p:spPr>
          <a:xfrm>
            <a:off x="4786468" y="3497264"/>
            <a:ext cx="1846263" cy="719138"/>
          </a:xfrm>
        </p:spPr>
        <p:txBody>
          <a:bodyPr>
            <a:normAutofit/>
          </a:bodyPr>
          <a:lstStyle>
            <a:lvl1pPr marL="0" indent="0">
              <a:buNone/>
              <a:defRPr sz="1800" b="1" i="0">
                <a:solidFill>
                  <a:srgbClr val="242F60"/>
                </a:solidFill>
                <a:latin typeface="Arial" charset="0"/>
                <a:ea typeface="Arial" charset="0"/>
                <a:cs typeface="Arial" charset="0"/>
              </a:defRPr>
            </a:lvl1pPr>
          </a:lstStyle>
          <a:p>
            <a:pPr lvl="0"/>
            <a:r>
              <a:rPr lang="en-US"/>
              <a:t>Edit Master text styles</a:t>
            </a:r>
          </a:p>
        </p:txBody>
      </p:sp>
      <p:sp>
        <p:nvSpPr>
          <p:cNvPr id="19" name="Text Placeholder 4"/>
          <p:cNvSpPr>
            <a:spLocks noGrp="1"/>
          </p:cNvSpPr>
          <p:nvPr>
            <p:ph type="body" sz="quarter" idx="17"/>
          </p:nvPr>
        </p:nvSpPr>
        <p:spPr>
          <a:xfrm>
            <a:off x="7001901" y="3497264"/>
            <a:ext cx="1846263" cy="719138"/>
          </a:xfrm>
        </p:spPr>
        <p:txBody>
          <a:bodyPr>
            <a:normAutofit/>
          </a:bodyPr>
          <a:lstStyle>
            <a:lvl1pPr marL="0" indent="0">
              <a:buNone/>
              <a:defRPr sz="1800" b="1" i="0">
                <a:solidFill>
                  <a:srgbClr val="242F60"/>
                </a:solidFill>
                <a:latin typeface="Arial" charset="0"/>
                <a:ea typeface="Arial" charset="0"/>
                <a:cs typeface="Arial" charset="0"/>
              </a:defRPr>
            </a:lvl1pPr>
          </a:lstStyle>
          <a:p>
            <a:pPr lvl="0"/>
            <a:r>
              <a:rPr lang="en-US"/>
              <a:t>Edit Master text styles</a:t>
            </a:r>
          </a:p>
        </p:txBody>
      </p:sp>
      <p:sp>
        <p:nvSpPr>
          <p:cNvPr id="13" name="Text Placeholder 12"/>
          <p:cNvSpPr>
            <a:spLocks noGrp="1"/>
          </p:cNvSpPr>
          <p:nvPr>
            <p:ph type="body" sz="quarter" idx="18"/>
          </p:nvPr>
        </p:nvSpPr>
        <p:spPr>
          <a:xfrm>
            <a:off x="355600" y="4367959"/>
            <a:ext cx="1846263" cy="1863725"/>
          </a:xfrm>
        </p:spPr>
        <p:txBody>
          <a:bodyPr>
            <a:normAutofit/>
          </a:bodyPr>
          <a:lstStyle>
            <a:lvl1pPr marL="0" indent="0">
              <a:buNone/>
              <a:defRPr sz="1600" b="0" i="0">
                <a:solidFill>
                  <a:srgbClr val="242F60"/>
                </a:solidFill>
                <a:latin typeface="Arial" charset="0"/>
                <a:ea typeface="Arial" charset="0"/>
                <a:cs typeface="Arial" charset="0"/>
              </a:defRPr>
            </a:lvl1pPr>
          </a:lstStyle>
          <a:p>
            <a:pPr lvl="0"/>
            <a:r>
              <a:rPr lang="en-US"/>
              <a:t>Edit Master text styles</a:t>
            </a:r>
          </a:p>
        </p:txBody>
      </p:sp>
      <p:sp>
        <p:nvSpPr>
          <p:cNvPr id="21" name="Text Placeholder 12"/>
          <p:cNvSpPr>
            <a:spLocks noGrp="1"/>
          </p:cNvSpPr>
          <p:nvPr>
            <p:ph type="body" sz="quarter" idx="19"/>
          </p:nvPr>
        </p:nvSpPr>
        <p:spPr>
          <a:xfrm>
            <a:off x="2571034" y="4367959"/>
            <a:ext cx="1846263" cy="1863725"/>
          </a:xfrm>
        </p:spPr>
        <p:txBody>
          <a:bodyPr>
            <a:normAutofit/>
          </a:bodyPr>
          <a:lstStyle>
            <a:lvl1pPr marL="0" indent="0">
              <a:buNone/>
              <a:defRPr sz="1600" b="0" i="0">
                <a:solidFill>
                  <a:srgbClr val="242F60"/>
                </a:solidFill>
                <a:latin typeface="Arial" charset="0"/>
                <a:ea typeface="Arial" charset="0"/>
                <a:cs typeface="Arial" charset="0"/>
              </a:defRPr>
            </a:lvl1pPr>
          </a:lstStyle>
          <a:p>
            <a:pPr lvl="0"/>
            <a:r>
              <a:rPr lang="en-US"/>
              <a:t>Edit Master text styles</a:t>
            </a:r>
          </a:p>
        </p:txBody>
      </p:sp>
      <p:sp>
        <p:nvSpPr>
          <p:cNvPr id="23" name="Text Placeholder 12"/>
          <p:cNvSpPr>
            <a:spLocks noGrp="1"/>
          </p:cNvSpPr>
          <p:nvPr>
            <p:ph type="body" sz="quarter" idx="20"/>
          </p:nvPr>
        </p:nvSpPr>
        <p:spPr>
          <a:xfrm>
            <a:off x="4786468" y="4367959"/>
            <a:ext cx="1846263" cy="1863725"/>
          </a:xfrm>
        </p:spPr>
        <p:txBody>
          <a:bodyPr>
            <a:normAutofit/>
          </a:bodyPr>
          <a:lstStyle>
            <a:lvl1pPr marL="0" indent="0">
              <a:buNone/>
              <a:defRPr sz="1600" b="0" i="0">
                <a:solidFill>
                  <a:srgbClr val="242F60"/>
                </a:solidFill>
                <a:latin typeface="Arial" charset="0"/>
                <a:ea typeface="Arial" charset="0"/>
                <a:cs typeface="Arial" charset="0"/>
              </a:defRPr>
            </a:lvl1pPr>
          </a:lstStyle>
          <a:p>
            <a:pPr lvl="0"/>
            <a:r>
              <a:rPr lang="en-US"/>
              <a:t>Edit Master text styles</a:t>
            </a:r>
          </a:p>
        </p:txBody>
      </p:sp>
      <p:sp>
        <p:nvSpPr>
          <p:cNvPr id="24" name="Text Placeholder 12"/>
          <p:cNvSpPr>
            <a:spLocks noGrp="1"/>
          </p:cNvSpPr>
          <p:nvPr>
            <p:ph type="body" sz="quarter" idx="21"/>
          </p:nvPr>
        </p:nvSpPr>
        <p:spPr>
          <a:xfrm>
            <a:off x="7001901" y="4367959"/>
            <a:ext cx="1846263" cy="1863725"/>
          </a:xfrm>
        </p:spPr>
        <p:txBody>
          <a:bodyPr>
            <a:normAutofit/>
          </a:bodyPr>
          <a:lstStyle>
            <a:lvl1pPr marL="0" indent="0">
              <a:buNone/>
              <a:defRPr sz="1600" b="0" i="0">
                <a:solidFill>
                  <a:srgbClr val="242F60"/>
                </a:solidFill>
                <a:latin typeface="Arial" charset="0"/>
                <a:ea typeface="Arial" charset="0"/>
                <a:cs typeface="Arial" charset="0"/>
              </a:defRPr>
            </a:lvl1pPr>
          </a:lstStyle>
          <a:p>
            <a:pPr lvl="0"/>
            <a:r>
              <a:rPr lang="en-US"/>
              <a:t>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0" name="Right Triangle 19"/>
          <p:cNvSpPr/>
          <p:nvPr userDrawn="1"/>
        </p:nvSpPr>
        <p:spPr>
          <a:xfrm>
            <a:off x="0" y="0"/>
            <a:ext cx="9144000" cy="6858000"/>
          </a:xfrm>
          <a:prstGeom prst="rtTriangle">
            <a:avLst/>
          </a:prstGeom>
          <a:solidFill>
            <a:srgbClr val="242F6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95260" y="200673"/>
            <a:ext cx="2952904" cy="565809"/>
          </a:xfrm>
          <a:prstGeom prst="rect">
            <a:avLst/>
          </a:prstGeom>
        </p:spPr>
      </p:pic>
      <p:cxnSp>
        <p:nvCxnSpPr>
          <p:cNvPr id="7" name="Straight Connector 6"/>
          <p:cNvCxnSpPr/>
          <p:nvPr userDrawn="1"/>
        </p:nvCxnSpPr>
        <p:spPr>
          <a:xfrm>
            <a:off x="295836" y="887506"/>
            <a:ext cx="8552328" cy="0"/>
          </a:xfrm>
          <a:prstGeom prst="line">
            <a:avLst/>
          </a:prstGeom>
          <a:ln w="19050">
            <a:solidFill>
              <a:srgbClr val="F99F1B"/>
            </a:solidFill>
          </a:ln>
        </p:spPr>
        <p:style>
          <a:lnRef idx="1">
            <a:schemeClr val="accent2"/>
          </a:lnRef>
          <a:fillRef idx="0">
            <a:schemeClr val="accent2"/>
          </a:fillRef>
          <a:effectRef idx="0">
            <a:schemeClr val="accent2"/>
          </a:effectRef>
          <a:fontRef idx="minor">
            <a:schemeClr val="tx1"/>
          </a:fontRef>
        </p:style>
      </p:cxnSp>
      <p:sp>
        <p:nvSpPr>
          <p:cNvPr id="3" name="Picture Placeholder 2"/>
          <p:cNvSpPr>
            <a:spLocks noGrp="1"/>
          </p:cNvSpPr>
          <p:nvPr>
            <p:ph type="pic" sz="quarter" idx="10"/>
          </p:nvPr>
        </p:nvSpPr>
        <p:spPr>
          <a:xfrm>
            <a:off x="355600" y="1498600"/>
            <a:ext cx="1846263" cy="1854200"/>
          </a:xfrm>
        </p:spPr>
        <p:txBody>
          <a:bodyPr/>
          <a:lstStyle/>
          <a:p>
            <a:r>
              <a:rPr lang="en-US"/>
              <a:t>Click icon to add picture</a:t>
            </a:r>
          </a:p>
        </p:txBody>
      </p:sp>
      <p:sp>
        <p:nvSpPr>
          <p:cNvPr id="10" name="Picture Placeholder 2"/>
          <p:cNvSpPr>
            <a:spLocks noGrp="1"/>
          </p:cNvSpPr>
          <p:nvPr>
            <p:ph type="pic" sz="quarter" idx="11"/>
          </p:nvPr>
        </p:nvSpPr>
        <p:spPr>
          <a:xfrm>
            <a:off x="2571034" y="1498600"/>
            <a:ext cx="1846263" cy="1854200"/>
          </a:xfrm>
        </p:spPr>
        <p:txBody>
          <a:bodyPr/>
          <a:lstStyle/>
          <a:p>
            <a:r>
              <a:rPr lang="en-US"/>
              <a:t>Click icon to add picture</a:t>
            </a:r>
          </a:p>
        </p:txBody>
      </p:sp>
      <p:sp>
        <p:nvSpPr>
          <p:cNvPr id="11" name="Picture Placeholder 2"/>
          <p:cNvSpPr>
            <a:spLocks noGrp="1"/>
          </p:cNvSpPr>
          <p:nvPr>
            <p:ph type="pic" sz="quarter" idx="12"/>
          </p:nvPr>
        </p:nvSpPr>
        <p:spPr>
          <a:xfrm>
            <a:off x="4786468" y="1498600"/>
            <a:ext cx="1846263" cy="1854200"/>
          </a:xfrm>
        </p:spPr>
        <p:txBody>
          <a:bodyPr/>
          <a:lstStyle/>
          <a:p>
            <a:r>
              <a:rPr lang="en-US"/>
              <a:t>Click icon to add picture</a:t>
            </a:r>
          </a:p>
        </p:txBody>
      </p:sp>
      <p:sp>
        <p:nvSpPr>
          <p:cNvPr id="12" name="Picture Placeholder 2"/>
          <p:cNvSpPr>
            <a:spLocks noGrp="1"/>
          </p:cNvSpPr>
          <p:nvPr>
            <p:ph type="pic" sz="quarter" idx="13"/>
          </p:nvPr>
        </p:nvSpPr>
        <p:spPr>
          <a:xfrm>
            <a:off x="7001901" y="1498600"/>
            <a:ext cx="1846263" cy="1854200"/>
          </a:xfrm>
        </p:spPr>
        <p:txBody>
          <a:bodyPr/>
          <a:lstStyle/>
          <a:p>
            <a:r>
              <a:rPr lang="en-US"/>
              <a:t>Click icon to add picture</a:t>
            </a:r>
          </a:p>
        </p:txBody>
      </p:sp>
      <p:sp>
        <p:nvSpPr>
          <p:cNvPr id="5" name="Text Placeholder 4"/>
          <p:cNvSpPr>
            <a:spLocks noGrp="1"/>
          </p:cNvSpPr>
          <p:nvPr>
            <p:ph type="body" sz="quarter" idx="14"/>
          </p:nvPr>
        </p:nvSpPr>
        <p:spPr>
          <a:xfrm>
            <a:off x="355600" y="3497264"/>
            <a:ext cx="1846263" cy="719138"/>
          </a:xfrm>
        </p:spPr>
        <p:txBody>
          <a:bodyPr>
            <a:normAutofit/>
          </a:bodyPr>
          <a:lstStyle>
            <a:lvl1pPr marL="0" indent="0">
              <a:buNone/>
              <a:defRPr sz="1800" b="1" i="0">
                <a:solidFill>
                  <a:srgbClr val="242F60"/>
                </a:solidFill>
                <a:latin typeface="Arial" charset="0"/>
                <a:ea typeface="Arial" charset="0"/>
                <a:cs typeface="Arial" charset="0"/>
              </a:defRPr>
            </a:lvl1pPr>
          </a:lstStyle>
          <a:p>
            <a:pPr lvl="0"/>
            <a:r>
              <a:rPr lang="en-US"/>
              <a:t>Edit Master text styles</a:t>
            </a:r>
          </a:p>
        </p:txBody>
      </p:sp>
      <p:sp>
        <p:nvSpPr>
          <p:cNvPr id="17" name="Text Placeholder 4"/>
          <p:cNvSpPr>
            <a:spLocks noGrp="1"/>
          </p:cNvSpPr>
          <p:nvPr>
            <p:ph type="body" sz="quarter" idx="15"/>
          </p:nvPr>
        </p:nvSpPr>
        <p:spPr>
          <a:xfrm>
            <a:off x="2571034" y="3497264"/>
            <a:ext cx="1846263" cy="719138"/>
          </a:xfrm>
        </p:spPr>
        <p:txBody>
          <a:bodyPr>
            <a:normAutofit/>
          </a:bodyPr>
          <a:lstStyle>
            <a:lvl1pPr marL="0" indent="0">
              <a:buNone/>
              <a:defRPr sz="1800" b="1" i="0">
                <a:solidFill>
                  <a:srgbClr val="242F60"/>
                </a:solidFill>
                <a:latin typeface="Arial" charset="0"/>
                <a:ea typeface="Arial" charset="0"/>
                <a:cs typeface="Arial" charset="0"/>
              </a:defRPr>
            </a:lvl1pPr>
          </a:lstStyle>
          <a:p>
            <a:pPr lvl="0"/>
            <a:r>
              <a:rPr lang="en-US"/>
              <a:t>Edit Master text styles</a:t>
            </a:r>
          </a:p>
        </p:txBody>
      </p:sp>
      <p:sp>
        <p:nvSpPr>
          <p:cNvPr id="18" name="Text Placeholder 4"/>
          <p:cNvSpPr>
            <a:spLocks noGrp="1"/>
          </p:cNvSpPr>
          <p:nvPr>
            <p:ph type="body" sz="quarter" idx="16"/>
          </p:nvPr>
        </p:nvSpPr>
        <p:spPr>
          <a:xfrm>
            <a:off x="4786468" y="3497264"/>
            <a:ext cx="1846263" cy="719138"/>
          </a:xfrm>
        </p:spPr>
        <p:txBody>
          <a:bodyPr>
            <a:normAutofit/>
          </a:bodyPr>
          <a:lstStyle>
            <a:lvl1pPr marL="0" indent="0">
              <a:buNone/>
              <a:defRPr sz="1800" b="1" i="0">
                <a:solidFill>
                  <a:srgbClr val="242F60"/>
                </a:solidFill>
                <a:latin typeface="Arial" charset="0"/>
                <a:ea typeface="Arial" charset="0"/>
                <a:cs typeface="Arial" charset="0"/>
              </a:defRPr>
            </a:lvl1pPr>
          </a:lstStyle>
          <a:p>
            <a:pPr lvl="0"/>
            <a:r>
              <a:rPr lang="en-US"/>
              <a:t>Edit Master text styles</a:t>
            </a:r>
          </a:p>
        </p:txBody>
      </p:sp>
      <p:sp>
        <p:nvSpPr>
          <p:cNvPr id="19" name="Text Placeholder 4"/>
          <p:cNvSpPr>
            <a:spLocks noGrp="1"/>
          </p:cNvSpPr>
          <p:nvPr>
            <p:ph type="body" sz="quarter" idx="17"/>
          </p:nvPr>
        </p:nvSpPr>
        <p:spPr>
          <a:xfrm>
            <a:off x="7001901" y="3497264"/>
            <a:ext cx="1846263" cy="719138"/>
          </a:xfrm>
        </p:spPr>
        <p:txBody>
          <a:bodyPr>
            <a:normAutofit/>
          </a:bodyPr>
          <a:lstStyle>
            <a:lvl1pPr marL="0" indent="0">
              <a:buNone/>
              <a:defRPr sz="1800" b="1" i="0">
                <a:solidFill>
                  <a:srgbClr val="242F60"/>
                </a:solidFill>
                <a:latin typeface="Arial" charset="0"/>
                <a:ea typeface="Arial" charset="0"/>
                <a:cs typeface="Arial" charset="0"/>
              </a:defRPr>
            </a:lvl1pPr>
          </a:lstStyle>
          <a:p>
            <a:pPr lvl="0"/>
            <a:r>
              <a:rPr lang="en-US"/>
              <a:t>Edit Master text styles</a:t>
            </a:r>
          </a:p>
        </p:txBody>
      </p:sp>
      <p:sp>
        <p:nvSpPr>
          <p:cNvPr id="13" name="Text Placeholder 12"/>
          <p:cNvSpPr>
            <a:spLocks noGrp="1"/>
          </p:cNvSpPr>
          <p:nvPr>
            <p:ph type="body" sz="quarter" idx="18"/>
          </p:nvPr>
        </p:nvSpPr>
        <p:spPr>
          <a:xfrm>
            <a:off x="355600" y="4367959"/>
            <a:ext cx="1846263" cy="1863725"/>
          </a:xfrm>
        </p:spPr>
        <p:txBody>
          <a:bodyPr>
            <a:normAutofit/>
          </a:bodyPr>
          <a:lstStyle>
            <a:lvl1pPr marL="0" indent="0">
              <a:buNone/>
              <a:defRPr sz="1600" b="0" i="0">
                <a:solidFill>
                  <a:srgbClr val="242F60"/>
                </a:solidFill>
                <a:latin typeface="Arial" charset="0"/>
                <a:ea typeface="Arial" charset="0"/>
                <a:cs typeface="Arial" charset="0"/>
              </a:defRPr>
            </a:lvl1pPr>
          </a:lstStyle>
          <a:p>
            <a:pPr lvl="0"/>
            <a:r>
              <a:rPr lang="en-US"/>
              <a:t>Edit Master text styles</a:t>
            </a:r>
          </a:p>
        </p:txBody>
      </p:sp>
      <p:sp>
        <p:nvSpPr>
          <p:cNvPr id="21" name="Text Placeholder 12"/>
          <p:cNvSpPr>
            <a:spLocks noGrp="1"/>
          </p:cNvSpPr>
          <p:nvPr>
            <p:ph type="body" sz="quarter" idx="19"/>
          </p:nvPr>
        </p:nvSpPr>
        <p:spPr>
          <a:xfrm>
            <a:off x="2571034" y="4367959"/>
            <a:ext cx="1846263" cy="1863725"/>
          </a:xfrm>
        </p:spPr>
        <p:txBody>
          <a:bodyPr>
            <a:normAutofit/>
          </a:bodyPr>
          <a:lstStyle>
            <a:lvl1pPr marL="0" indent="0">
              <a:buNone/>
              <a:defRPr sz="1600" b="0" i="0">
                <a:solidFill>
                  <a:srgbClr val="242F60"/>
                </a:solidFill>
                <a:latin typeface="Arial" charset="0"/>
                <a:ea typeface="Arial" charset="0"/>
                <a:cs typeface="Arial" charset="0"/>
              </a:defRPr>
            </a:lvl1pPr>
          </a:lstStyle>
          <a:p>
            <a:pPr lvl="0"/>
            <a:r>
              <a:rPr lang="en-US"/>
              <a:t>Edit Master text styles</a:t>
            </a:r>
          </a:p>
        </p:txBody>
      </p:sp>
      <p:sp>
        <p:nvSpPr>
          <p:cNvPr id="23" name="Text Placeholder 12"/>
          <p:cNvSpPr>
            <a:spLocks noGrp="1"/>
          </p:cNvSpPr>
          <p:nvPr>
            <p:ph type="body" sz="quarter" idx="20"/>
          </p:nvPr>
        </p:nvSpPr>
        <p:spPr>
          <a:xfrm>
            <a:off x="4786468" y="4367959"/>
            <a:ext cx="1846263" cy="1863725"/>
          </a:xfrm>
        </p:spPr>
        <p:txBody>
          <a:bodyPr>
            <a:normAutofit/>
          </a:bodyPr>
          <a:lstStyle>
            <a:lvl1pPr marL="0" indent="0">
              <a:buNone/>
              <a:defRPr sz="1600" b="0" i="0">
                <a:solidFill>
                  <a:srgbClr val="242F60"/>
                </a:solidFill>
                <a:latin typeface="Arial" charset="0"/>
                <a:ea typeface="Arial" charset="0"/>
                <a:cs typeface="Arial" charset="0"/>
              </a:defRPr>
            </a:lvl1pPr>
          </a:lstStyle>
          <a:p>
            <a:pPr lvl="0"/>
            <a:r>
              <a:rPr lang="en-US"/>
              <a:t>Edit Master text styles</a:t>
            </a:r>
          </a:p>
        </p:txBody>
      </p:sp>
      <p:sp>
        <p:nvSpPr>
          <p:cNvPr id="24" name="Text Placeholder 12"/>
          <p:cNvSpPr>
            <a:spLocks noGrp="1"/>
          </p:cNvSpPr>
          <p:nvPr>
            <p:ph type="body" sz="quarter" idx="21"/>
          </p:nvPr>
        </p:nvSpPr>
        <p:spPr>
          <a:xfrm>
            <a:off x="7001901" y="4367959"/>
            <a:ext cx="1846263" cy="1863725"/>
          </a:xfrm>
        </p:spPr>
        <p:txBody>
          <a:bodyPr>
            <a:normAutofit/>
          </a:bodyPr>
          <a:lstStyle>
            <a:lvl1pPr marL="0" indent="0">
              <a:buNone/>
              <a:defRPr sz="1600" b="0" i="0">
                <a:solidFill>
                  <a:srgbClr val="242F60"/>
                </a:solidFill>
                <a:latin typeface="Arial" charset="0"/>
                <a:ea typeface="Arial" charset="0"/>
                <a:cs typeface="Arial" charset="0"/>
              </a:defRPr>
            </a:lvl1pPr>
          </a:lstStyle>
          <a:p>
            <a:pPr lvl="0"/>
            <a:r>
              <a:rPr lang="en-US"/>
              <a:t>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242F60"/>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r="6038"/>
          <a:stretch/>
        </p:blipFill>
        <p:spPr>
          <a:xfrm>
            <a:off x="5895260" y="188125"/>
            <a:ext cx="2952904" cy="557257"/>
          </a:xfrm>
          <a:prstGeom prst="rect">
            <a:avLst/>
          </a:prstGeom>
        </p:spPr>
      </p:pic>
      <p:cxnSp>
        <p:nvCxnSpPr>
          <p:cNvPr id="7" name="Straight Connector 6"/>
          <p:cNvCxnSpPr/>
          <p:nvPr userDrawn="1"/>
        </p:nvCxnSpPr>
        <p:spPr>
          <a:xfrm>
            <a:off x="295836" y="887506"/>
            <a:ext cx="8552328" cy="0"/>
          </a:xfrm>
          <a:prstGeom prst="line">
            <a:avLst/>
          </a:prstGeom>
          <a:ln w="19050">
            <a:solidFill>
              <a:srgbClr val="F99F1B"/>
            </a:solidFill>
          </a:ln>
        </p:spPr>
        <p:style>
          <a:lnRef idx="1">
            <a:schemeClr val="accent2"/>
          </a:lnRef>
          <a:fillRef idx="0">
            <a:schemeClr val="accent2"/>
          </a:fillRef>
          <a:effectRef idx="0">
            <a:schemeClr val="accent2"/>
          </a:effectRef>
          <a:fontRef idx="minor">
            <a:schemeClr val="tx1"/>
          </a:fontRef>
        </p:style>
      </p:cxnSp>
      <p:sp>
        <p:nvSpPr>
          <p:cNvPr id="8" name="Text Placeholder 13"/>
          <p:cNvSpPr>
            <a:spLocks noGrp="1"/>
          </p:cNvSpPr>
          <p:nvPr>
            <p:ph type="body" sz="quarter" idx="13"/>
          </p:nvPr>
        </p:nvSpPr>
        <p:spPr>
          <a:xfrm>
            <a:off x="295835" y="1300340"/>
            <a:ext cx="6435725" cy="990600"/>
          </a:xfrm>
        </p:spPr>
        <p:txBody>
          <a:bodyPr>
            <a:normAutofit/>
          </a:bodyPr>
          <a:lstStyle>
            <a:lvl1pPr marL="0" indent="0">
              <a:buNone/>
              <a:defRPr sz="3200" b="1" i="0">
                <a:solidFill>
                  <a:schemeClr val="bg1"/>
                </a:solidFill>
                <a:latin typeface="Arial" charset="0"/>
                <a:ea typeface="Arial" charset="0"/>
                <a:cs typeface="Arial" charset="0"/>
              </a:defRPr>
            </a:lvl1pPr>
          </a:lstStyle>
          <a:p>
            <a:pPr lvl="0"/>
            <a:r>
              <a:rPr lang="en-US"/>
              <a:t>Edit Master text styles</a:t>
            </a:r>
          </a:p>
        </p:txBody>
      </p:sp>
      <p:sp>
        <p:nvSpPr>
          <p:cNvPr id="9" name="Text Placeholder 15"/>
          <p:cNvSpPr>
            <a:spLocks noGrp="1"/>
          </p:cNvSpPr>
          <p:nvPr>
            <p:ph type="body" sz="quarter" idx="14"/>
          </p:nvPr>
        </p:nvSpPr>
        <p:spPr>
          <a:xfrm>
            <a:off x="295275" y="2479689"/>
            <a:ext cx="8553450" cy="541337"/>
          </a:xfrm>
        </p:spPr>
        <p:txBody>
          <a:bodyPr>
            <a:normAutofit/>
          </a:bodyPr>
          <a:lstStyle>
            <a:lvl1pPr marL="0" indent="0">
              <a:buNone/>
              <a:defRPr sz="2400" b="1" i="0">
                <a:solidFill>
                  <a:srgbClr val="F99F1B"/>
                </a:solidFill>
                <a:latin typeface="Arial" charset="0"/>
                <a:ea typeface="Arial" charset="0"/>
                <a:cs typeface="Arial" charset="0"/>
              </a:defRPr>
            </a:lvl1pPr>
          </a:lstStyle>
          <a:p>
            <a:pPr lvl="0"/>
            <a:r>
              <a:rPr lang="en-US"/>
              <a:t>Edit Master text styles</a:t>
            </a:r>
          </a:p>
        </p:txBody>
      </p:sp>
      <p:sp>
        <p:nvSpPr>
          <p:cNvPr id="10" name="Text Placeholder 17"/>
          <p:cNvSpPr>
            <a:spLocks noGrp="1"/>
          </p:cNvSpPr>
          <p:nvPr>
            <p:ph type="body" sz="quarter" idx="15"/>
          </p:nvPr>
        </p:nvSpPr>
        <p:spPr>
          <a:xfrm>
            <a:off x="295275" y="3230563"/>
            <a:ext cx="8553450" cy="3187170"/>
          </a:xfrm>
        </p:spPr>
        <p:txBody>
          <a:bodyPr>
            <a:normAutofit/>
          </a:bodyPr>
          <a:lstStyle>
            <a:lvl1pPr>
              <a:defRPr sz="2000" b="0" i="0" baseline="0">
                <a:solidFill>
                  <a:schemeClr val="bg1"/>
                </a:solidFill>
                <a:latin typeface="Arial" charset="0"/>
                <a:ea typeface="Arial" charset="0"/>
                <a:cs typeface="Arial" charset="0"/>
              </a:defRPr>
            </a:lvl1pPr>
          </a:lstStyle>
          <a:p>
            <a:pPr lvl="0"/>
            <a:r>
              <a:rPr lang="en-US"/>
              <a:t>Edit Master text styles</a:t>
            </a:r>
          </a:p>
        </p:txBody>
      </p:sp>
    </p:spTree>
    <p:extLst>
      <p:ext uri="{BB962C8B-B14F-4D97-AF65-F5344CB8AC3E}">
        <p14:creationId xmlns:p14="http://schemas.microsoft.com/office/powerpoint/2010/main" val="1915841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0" y="0"/>
            <a:ext cx="9144000" cy="6858000"/>
          </a:xfrm>
        </p:spPr>
        <p:txBody>
          <a:bodyPr/>
          <a:lstStyle/>
          <a:p>
            <a:r>
              <a:rPr lang="en-US"/>
              <a:t>Click icon to add picture</a:t>
            </a:r>
          </a:p>
        </p:txBody>
      </p:sp>
      <p:sp>
        <p:nvSpPr>
          <p:cNvPr id="11" name="Rectangle 10"/>
          <p:cNvSpPr/>
          <p:nvPr userDrawn="1"/>
        </p:nvSpPr>
        <p:spPr>
          <a:xfrm>
            <a:off x="0" y="0"/>
            <a:ext cx="9144000" cy="6857999"/>
          </a:xfrm>
          <a:prstGeom prst="rect">
            <a:avLst/>
          </a:prstGeom>
          <a:solidFill>
            <a:srgbClr val="242F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r="6038"/>
          <a:stretch/>
        </p:blipFill>
        <p:spPr>
          <a:xfrm>
            <a:off x="5895260" y="188125"/>
            <a:ext cx="2952904" cy="557257"/>
          </a:xfrm>
          <a:prstGeom prst="rect">
            <a:avLst/>
          </a:prstGeom>
        </p:spPr>
      </p:pic>
      <p:cxnSp>
        <p:nvCxnSpPr>
          <p:cNvPr id="7" name="Straight Connector 6"/>
          <p:cNvCxnSpPr/>
          <p:nvPr userDrawn="1"/>
        </p:nvCxnSpPr>
        <p:spPr>
          <a:xfrm>
            <a:off x="295836" y="887506"/>
            <a:ext cx="8552328" cy="0"/>
          </a:xfrm>
          <a:prstGeom prst="line">
            <a:avLst/>
          </a:prstGeom>
          <a:ln w="19050">
            <a:solidFill>
              <a:srgbClr val="F99F1B"/>
            </a:solidFill>
          </a:ln>
        </p:spPr>
        <p:style>
          <a:lnRef idx="1">
            <a:schemeClr val="accent2"/>
          </a:lnRef>
          <a:fillRef idx="0">
            <a:schemeClr val="accent2"/>
          </a:fillRef>
          <a:effectRef idx="0">
            <a:schemeClr val="accent2"/>
          </a:effectRef>
          <a:fontRef idx="minor">
            <a:schemeClr val="tx1"/>
          </a:fontRef>
        </p:style>
      </p:cxnSp>
      <p:sp>
        <p:nvSpPr>
          <p:cNvPr id="8" name="Text Placeholder 13"/>
          <p:cNvSpPr>
            <a:spLocks noGrp="1"/>
          </p:cNvSpPr>
          <p:nvPr>
            <p:ph type="body" sz="quarter" idx="13"/>
          </p:nvPr>
        </p:nvSpPr>
        <p:spPr>
          <a:xfrm>
            <a:off x="295835" y="1300340"/>
            <a:ext cx="6435725" cy="990600"/>
          </a:xfrm>
        </p:spPr>
        <p:txBody>
          <a:bodyPr>
            <a:normAutofit/>
          </a:bodyPr>
          <a:lstStyle>
            <a:lvl1pPr marL="0" indent="0">
              <a:buNone/>
              <a:defRPr sz="3200" b="1" i="0">
                <a:solidFill>
                  <a:schemeClr val="bg1"/>
                </a:solidFill>
                <a:latin typeface="Arial" charset="0"/>
                <a:ea typeface="Arial" charset="0"/>
                <a:cs typeface="Arial" charset="0"/>
              </a:defRPr>
            </a:lvl1pPr>
          </a:lstStyle>
          <a:p>
            <a:pPr lvl="0"/>
            <a:r>
              <a:rPr lang="en-US"/>
              <a:t>Edit Master text styles</a:t>
            </a:r>
          </a:p>
        </p:txBody>
      </p:sp>
      <p:sp>
        <p:nvSpPr>
          <p:cNvPr id="9" name="Text Placeholder 15"/>
          <p:cNvSpPr>
            <a:spLocks noGrp="1"/>
          </p:cNvSpPr>
          <p:nvPr>
            <p:ph type="body" sz="quarter" idx="14"/>
          </p:nvPr>
        </p:nvSpPr>
        <p:spPr>
          <a:xfrm>
            <a:off x="295275" y="2479689"/>
            <a:ext cx="8553450" cy="541337"/>
          </a:xfrm>
        </p:spPr>
        <p:txBody>
          <a:bodyPr>
            <a:normAutofit/>
          </a:bodyPr>
          <a:lstStyle>
            <a:lvl1pPr marL="0" indent="0">
              <a:buNone/>
              <a:defRPr sz="2400" b="1" i="0">
                <a:solidFill>
                  <a:srgbClr val="F99F1B"/>
                </a:solidFill>
                <a:latin typeface="Arial" charset="0"/>
                <a:ea typeface="Arial" charset="0"/>
                <a:cs typeface="Arial" charset="0"/>
              </a:defRPr>
            </a:lvl1pPr>
          </a:lstStyle>
          <a:p>
            <a:pPr lvl="0"/>
            <a:r>
              <a:rPr lang="en-US"/>
              <a:t>Edit Master text styles</a:t>
            </a:r>
          </a:p>
        </p:txBody>
      </p:sp>
      <p:sp>
        <p:nvSpPr>
          <p:cNvPr id="10" name="Text Placeholder 17"/>
          <p:cNvSpPr>
            <a:spLocks noGrp="1"/>
          </p:cNvSpPr>
          <p:nvPr>
            <p:ph type="body" sz="quarter" idx="15"/>
          </p:nvPr>
        </p:nvSpPr>
        <p:spPr>
          <a:xfrm>
            <a:off x="295275" y="3230563"/>
            <a:ext cx="8553450" cy="3187170"/>
          </a:xfrm>
        </p:spPr>
        <p:txBody>
          <a:bodyPr>
            <a:normAutofit/>
          </a:bodyPr>
          <a:lstStyle>
            <a:lvl1pPr>
              <a:defRPr sz="2000" b="0" i="0" baseline="0">
                <a:solidFill>
                  <a:schemeClr val="bg1"/>
                </a:solidFill>
                <a:latin typeface="Arial" charset="0"/>
                <a:ea typeface="Arial" charset="0"/>
                <a:cs typeface="Arial" charset="0"/>
              </a:defRPr>
            </a:lvl1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CD2E3B-7B80-5B4F-9DB0-4A9521F77B8F}" type="datetimeFigureOut">
              <a:rPr lang="en-US" smtClean="0"/>
              <a:t>7/3/2020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353384-9194-3E49-B73C-718EAD0A8267}" type="slidenum">
              <a:rPr lang="en-US" smtClean="0"/>
              <a:t>‹#›</a:t>
            </a:fld>
            <a:endParaRPr lang="en-US"/>
          </a:p>
        </p:txBody>
      </p:sp>
    </p:spTree>
    <p:extLst>
      <p:ext uri="{BB962C8B-B14F-4D97-AF65-F5344CB8AC3E}">
        <p14:creationId xmlns:p14="http://schemas.microsoft.com/office/powerpoint/2010/main" val="3991145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67" r:id="rId5"/>
    <p:sldLayoutId id="2147483668" r:id="rId6"/>
    <p:sldLayoutId id="2147483669" r:id="rId7"/>
    <p:sldLayoutId id="2147483664"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1.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staff.swansea.ac.uk/professional-services/estates-and-facilities-management/our-services/sustainability/waste/" TargetMode="Externa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vert="horz" lIns="91440" tIns="45720" rIns="91440" bIns="45720" rtlCol="0" anchor="t">
            <a:normAutofit/>
          </a:bodyPr>
          <a:lstStyle/>
          <a:p>
            <a:pPr algn="ctr"/>
            <a:r>
              <a:rPr lang="en-GB" sz="3200" dirty="0">
                <a:latin typeface="Arial"/>
                <a:cs typeface="Arial"/>
              </a:rPr>
              <a:t>Chemical </a:t>
            </a:r>
            <a:r>
              <a:rPr lang="en-GB" sz="3200" dirty="0" smtClean="0">
                <a:latin typeface="Arial"/>
                <a:cs typeface="Arial"/>
              </a:rPr>
              <a:t>Risk Assessment</a:t>
            </a:r>
            <a:r>
              <a:rPr lang="en-GB" sz="3200" dirty="0" smtClean="0">
                <a:latin typeface="Arial"/>
                <a:cs typeface="Arial"/>
              </a:rPr>
              <a:t> </a:t>
            </a:r>
            <a:r>
              <a:rPr lang="en-GB" sz="3200" dirty="0" smtClean="0">
                <a:latin typeface="Arial"/>
                <a:cs typeface="Arial"/>
              </a:rPr>
              <a:t>Guidance</a:t>
            </a:r>
            <a:endParaRPr lang="en-GB" sz="3200" b="0" dirty="0">
              <a:latin typeface="Arial"/>
              <a:cs typeface="Arial"/>
            </a:endParaRPr>
          </a:p>
          <a:p>
            <a:pPr algn="ctr"/>
            <a:r>
              <a:rPr lang="en-GB" sz="2600" b="0" dirty="0" smtClean="0">
                <a:latin typeface="Arial"/>
                <a:cs typeface="Arial"/>
              </a:rPr>
              <a:t>for </a:t>
            </a:r>
            <a:r>
              <a:rPr lang="en-GB" sz="2600" b="0" dirty="0">
                <a:latin typeface="Arial"/>
                <a:cs typeface="Arial"/>
              </a:rPr>
              <a:t>each chemical (prior to purchase)</a:t>
            </a:r>
          </a:p>
          <a:p>
            <a:pPr algn="ctr"/>
            <a:endParaRPr lang="en-GB" b="0" dirty="0">
              <a:latin typeface="Arial"/>
              <a:cs typeface="Arial"/>
            </a:endParaRPr>
          </a:p>
          <a:p>
            <a:pPr algn="ctr"/>
            <a:endParaRPr lang="en-GB" b="0" dirty="0">
              <a:cs typeface="Arial"/>
            </a:endParaRPr>
          </a:p>
        </p:txBody>
      </p:sp>
    </p:spTree>
    <p:extLst>
      <p:ext uri="{BB962C8B-B14F-4D97-AF65-F5344CB8AC3E}">
        <p14:creationId xmlns:p14="http://schemas.microsoft.com/office/powerpoint/2010/main" val="190731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95835" y="1291872"/>
            <a:ext cx="4285256" cy="4234549"/>
          </a:xfrm>
        </p:spPr>
        <p:txBody>
          <a:bodyPr vert="horz" lIns="91440" tIns="45720" rIns="91440" bIns="45720" rtlCol="0" anchor="t">
            <a:noAutofit/>
          </a:bodyPr>
          <a:lstStyle/>
          <a:p>
            <a:r>
              <a:rPr lang="en-GB" sz="1600" b="0">
                <a:latin typeface="Arial"/>
                <a:cs typeface="Arial"/>
              </a:rPr>
              <a:t>This is an example Safe Operating Procedure (SOP).</a:t>
            </a:r>
            <a:r>
              <a:rPr lang="en-GB" sz="1200" b="0">
                <a:latin typeface="Arial"/>
                <a:cs typeface="Arial"/>
              </a:rPr>
              <a:t> </a:t>
            </a:r>
            <a:endParaRPr lang="en-US" sz="1200" b="0"/>
          </a:p>
          <a:p>
            <a:r>
              <a:rPr lang="en-GB" sz="1400" b="0">
                <a:latin typeface="Arial"/>
                <a:cs typeface="Arial"/>
              </a:rPr>
              <a:t>The SOP should be produced by using the risk assessment / equipment manual, task observations etc. and is a step by step guide on how to complete the activity </a:t>
            </a:r>
            <a:endParaRPr lang="en-US" sz="1400" b="0"/>
          </a:p>
          <a:p>
            <a:endParaRPr lang="en-GB" sz="1400"/>
          </a:p>
          <a:p>
            <a:pPr marL="285750" indent="-285750" algn="just">
              <a:lnSpc>
                <a:spcPct val="100000"/>
              </a:lnSpc>
              <a:spcBef>
                <a:spcPts val="0"/>
              </a:spcBef>
              <a:buChar char="•"/>
            </a:pPr>
            <a:r>
              <a:rPr lang="en-GB" sz="1400" b="0">
                <a:solidFill>
                  <a:srgbClr val="002060"/>
                </a:solidFill>
                <a:latin typeface="Arial"/>
                <a:cs typeface="Arial"/>
              </a:rPr>
              <a:t>Before starting work you will need to break down your task / method into small steps, to systematically identify the hazards.  </a:t>
            </a:r>
            <a:endParaRPr lang="en-US" sz="1400" b="0">
              <a:latin typeface="Arial"/>
              <a:cs typeface="Arial"/>
            </a:endParaRPr>
          </a:p>
          <a:p>
            <a:pPr marL="285750" indent="-285750" algn="just">
              <a:lnSpc>
                <a:spcPct val="100000"/>
              </a:lnSpc>
              <a:spcBef>
                <a:spcPts val="0"/>
              </a:spcBef>
              <a:buChar char="•"/>
            </a:pPr>
            <a:endParaRPr lang="en-GB" sz="1400" b="0"/>
          </a:p>
          <a:p>
            <a:pPr marL="285750" indent="-285750" algn="just">
              <a:lnSpc>
                <a:spcPct val="100000"/>
              </a:lnSpc>
              <a:spcBef>
                <a:spcPts val="0"/>
              </a:spcBef>
              <a:buChar char="•"/>
            </a:pPr>
            <a:r>
              <a:rPr lang="en-GB" sz="1400" b="0">
                <a:solidFill>
                  <a:srgbClr val="002060"/>
                </a:solidFill>
                <a:latin typeface="Arial"/>
                <a:cs typeface="Arial"/>
              </a:rPr>
              <a:t>Then identify the controls needed in each step to reduce the risks; this is to protect your health and safety - and the H&amp;S of other people who may be affected by your work.</a:t>
            </a:r>
            <a:endParaRPr lang="en-US" sz="1400" b="0">
              <a:latin typeface="Arial"/>
              <a:cs typeface="Arial"/>
            </a:endParaRPr>
          </a:p>
          <a:p>
            <a:pPr marL="285750" indent="-285750" algn="just">
              <a:lnSpc>
                <a:spcPct val="100000"/>
              </a:lnSpc>
              <a:spcBef>
                <a:spcPts val="0"/>
              </a:spcBef>
              <a:buChar char="•"/>
            </a:pPr>
            <a:endParaRPr lang="en-GB" sz="1400" b="0"/>
          </a:p>
          <a:p>
            <a:pPr marL="285750" indent="-285750" algn="just">
              <a:lnSpc>
                <a:spcPct val="100000"/>
              </a:lnSpc>
              <a:spcBef>
                <a:spcPts val="0"/>
              </a:spcBef>
              <a:buChar char="•"/>
            </a:pPr>
            <a:r>
              <a:rPr lang="en-GB" sz="1400" b="0">
                <a:solidFill>
                  <a:srgbClr val="002060"/>
                </a:solidFill>
                <a:latin typeface="Arial"/>
                <a:cs typeface="Arial"/>
              </a:rPr>
              <a:t>You will also need plan for emergencies and know how to dispose of your waste safely</a:t>
            </a:r>
            <a:r>
              <a:rPr lang="en-GB" sz="1400" b="0">
                <a:latin typeface="Arial"/>
                <a:cs typeface="Arial"/>
              </a:rPr>
              <a:t>.</a:t>
            </a:r>
            <a:endParaRPr lang="en-GB" sz="1400">
              <a:latin typeface="Arial"/>
              <a:cs typeface="Arial"/>
            </a:endParaRPr>
          </a:p>
          <a:p>
            <a:pPr marL="171450" indent="-171450">
              <a:buChar char="•"/>
            </a:pPr>
            <a:endParaRPr lang="en-GB" sz="1600"/>
          </a:p>
        </p:txBody>
      </p:sp>
      <p:pic>
        <p:nvPicPr>
          <p:cNvPr id="3" name="Picture 3" descr="A screenshot of a cell phone&#10;&#10;Description generated with very high confidence">
            <a:extLst>
              <a:ext uri="{FF2B5EF4-FFF2-40B4-BE49-F238E27FC236}">
                <a16:creationId xmlns:a16="http://schemas.microsoft.com/office/drawing/2014/main" id="{963C8084-803C-409E-8E38-4BDB4DDB4257}"/>
              </a:ext>
            </a:extLst>
          </p:cNvPr>
          <p:cNvPicPr>
            <a:picLocks noChangeAspect="1"/>
          </p:cNvPicPr>
          <p:nvPr/>
        </p:nvPicPr>
        <p:blipFill>
          <a:blip r:embed="rId2"/>
          <a:stretch>
            <a:fillRect/>
          </a:stretch>
        </p:blipFill>
        <p:spPr>
          <a:xfrm>
            <a:off x="4754880" y="1443156"/>
            <a:ext cx="4089861" cy="3805434"/>
          </a:xfrm>
          <a:prstGeom prst="rect">
            <a:avLst/>
          </a:prstGeom>
        </p:spPr>
      </p:pic>
    </p:spTree>
    <p:extLst>
      <p:ext uri="{BB962C8B-B14F-4D97-AF65-F5344CB8AC3E}">
        <p14:creationId xmlns:p14="http://schemas.microsoft.com/office/powerpoint/2010/main" val="4160887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screenshot of a cell phone&#10;&#10;Description generated with very high confidence">
            <a:extLst>
              <a:ext uri="{FF2B5EF4-FFF2-40B4-BE49-F238E27FC236}">
                <a16:creationId xmlns:a16="http://schemas.microsoft.com/office/drawing/2014/main" id="{E8E4FCC2-FFBF-43B5-B3AC-E4A84CAA950A}"/>
              </a:ext>
            </a:extLst>
          </p:cNvPr>
          <p:cNvPicPr>
            <a:picLocks noChangeAspect="1"/>
          </p:cNvPicPr>
          <p:nvPr/>
        </p:nvPicPr>
        <p:blipFill>
          <a:blip r:embed="rId2"/>
          <a:stretch>
            <a:fillRect/>
          </a:stretch>
        </p:blipFill>
        <p:spPr>
          <a:xfrm>
            <a:off x="540328" y="933083"/>
            <a:ext cx="8063346" cy="3736610"/>
          </a:xfrm>
          <a:prstGeom prst="rect">
            <a:avLst/>
          </a:prstGeom>
        </p:spPr>
      </p:pic>
      <p:sp>
        <p:nvSpPr>
          <p:cNvPr id="5" name="TextBox 4">
            <a:extLst>
              <a:ext uri="{FF2B5EF4-FFF2-40B4-BE49-F238E27FC236}">
                <a16:creationId xmlns:a16="http://schemas.microsoft.com/office/drawing/2014/main" id="{2550E774-EA01-4A76-90D2-E4160ADE66BE}"/>
              </a:ext>
            </a:extLst>
          </p:cNvPr>
          <p:cNvSpPr txBox="1"/>
          <p:nvPr/>
        </p:nvSpPr>
        <p:spPr>
          <a:xfrm>
            <a:off x="542659" y="4907850"/>
            <a:ext cx="2722570" cy="1600438"/>
          </a:xfrm>
          <a:prstGeom prst="rect">
            <a:avLst/>
          </a:prstGeom>
          <a:noFill/>
          <a:ln>
            <a:solidFill>
              <a:srgbClr val="242F60"/>
            </a:solidFill>
          </a:ln>
        </p:spPr>
        <p:txBody>
          <a:bodyPr wrap="square" rtlCol="0" anchor="t">
            <a:spAutoFit/>
          </a:bodyPr>
          <a:lstStyle/>
          <a:p>
            <a:r>
              <a:rPr lang="en-GB" sz="1400">
                <a:solidFill>
                  <a:srgbClr val="242F60"/>
                </a:solidFill>
              </a:rPr>
              <a:t>This document will summarise the risk to health, safety and the environment.  Complete a row for each chemical used in your experiment.  The first 4 columns will be taken from your chemical information sheets.</a:t>
            </a:r>
            <a:endParaRPr lang="en-GB" sz="1400">
              <a:solidFill>
                <a:srgbClr val="242F60"/>
              </a:solidFill>
              <a:cs typeface="Calibri"/>
            </a:endParaRPr>
          </a:p>
        </p:txBody>
      </p:sp>
      <p:cxnSp>
        <p:nvCxnSpPr>
          <p:cNvPr id="7" name="Straight Arrow Connector 6">
            <a:extLst>
              <a:ext uri="{FF2B5EF4-FFF2-40B4-BE49-F238E27FC236}">
                <a16:creationId xmlns:a16="http://schemas.microsoft.com/office/drawing/2014/main" id="{1D5105A7-D95D-44E0-992E-592F028D2A3D}"/>
              </a:ext>
            </a:extLst>
          </p:cNvPr>
          <p:cNvCxnSpPr/>
          <p:nvPr/>
        </p:nvCxnSpPr>
        <p:spPr>
          <a:xfrm flipV="1">
            <a:off x="1612838" y="4506195"/>
            <a:ext cx="3553" cy="398279"/>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1093A2EA-EB8E-4FAF-AE28-2862DE360150}"/>
              </a:ext>
            </a:extLst>
          </p:cNvPr>
          <p:cNvSpPr txBox="1"/>
          <p:nvPr/>
        </p:nvSpPr>
        <p:spPr>
          <a:xfrm>
            <a:off x="4649146" y="5065792"/>
            <a:ext cx="3005202" cy="307777"/>
          </a:xfrm>
          <a:prstGeom prst="rect">
            <a:avLst/>
          </a:prstGeom>
          <a:noFill/>
          <a:ln>
            <a:solidFill>
              <a:srgbClr val="242F60"/>
            </a:solidFill>
          </a:ln>
        </p:spPr>
        <p:txBody>
          <a:bodyPr wrap="square" rtlCol="0" anchor="t">
            <a:spAutoFit/>
          </a:bodyPr>
          <a:lstStyle/>
          <a:p>
            <a:r>
              <a:rPr lang="en-GB" sz="1400">
                <a:solidFill>
                  <a:srgbClr val="242F60"/>
                </a:solidFill>
              </a:rPr>
              <a:t>Other factors that will affect your risk.</a:t>
            </a:r>
            <a:endParaRPr lang="en-GB" sz="1400">
              <a:solidFill>
                <a:srgbClr val="242F60"/>
              </a:solidFill>
              <a:cs typeface="Calibri"/>
            </a:endParaRPr>
          </a:p>
        </p:txBody>
      </p:sp>
      <p:cxnSp>
        <p:nvCxnSpPr>
          <p:cNvPr id="10" name="Straight Arrow Connector 9">
            <a:extLst>
              <a:ext uri="{FF2B5EF4-FFF2-40B4-BE49-F238E27FC236}">
                <a16:creationId xmlns:a16="http://schemas.microsoft.com/office/drawing/2014/main" id="{2CDADF0A-2B2E-4009-ADC5-6248626D0059}"/>
              </a:ext>
            </a:extLst>
          </p:cNvPr>
          <p:cNvCxnSpPr>
            <a:cxnSpLocks/>
          </p:cNvCxnSpPr>
          <p:nvPr/>
        </p:nvCxnSpPr>
        <p:spPr>
          <a:xfrm flipV="1">
            <a:off x="4921303" y="4664136"/>
            <a:ext cx="3553" cy="398279"/>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a:extLst>
              <a:ext uri="{FF2B5EF4-FFF2-40B4-BE49-F238E27FC236}">
                <a16:creationId xmlns:a16="http://schemas.microsoft.com/office/drawing/2014/main" id="{329214D7-50F8-4345-9EB1-1479CD381AF0}"/>
              </a:ext>
            </a:extLst>
          </p:cNvPr>
          <p:cNvCxnSpPr>
            <a:cxnSpLocks/>
          </p:cNvCxnSpPr>
          <p:nvPr/>
        </p:nvCxnSpPr>
        <p:spPr>
          <a:xfrm flipV="1">
            <a:off x="6741790" y="4672449"/>
            <a:ext cx="3553" cy="398279"/>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55427F88-AF39-4BA1-90FA-9A902E925930}"/>
              </a:ext>
            </a:extLst>
          </p:cNvPr>
          <p:cNvCxnSpPr>
            <a:cxnSpLocks/>
          </p:cNvCxnSpPr>
          <p:nvPr/>
        </p:nvCxnSpPr>
        <p:spPr>
          <a:xfrm flipV="1">
            <a:off x="5760889" y="4672449"/>
            <a:ext cx="3553" cy="398279"/>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2557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close up of a flower&#10;&#10;Description generated with high confidence">
            <a:extLst>
              <a:ext uri="{FF2B5EF4-FFF2-40B4-BE49-F238E27FC236}">
                <a16:creationId xmlns:a16="http://schemas.microsoft.com/office/drawing/2014/main" id="{C80D066C-D373-4242-B3D5-E75EE55D4EB9}"/>
              </a:ext>
            </a:extLst>
          </p:cNvPr>
          <p:cNvPicPr>
            <a:picLocks noChangeAspect="1"/>
          </p:cNvPicPr>
          <p:nvPr/>
        </p:nvPicPr>
        <p:blipFill>
          <a:blip r:embed="rId2"/>
          <a:stretch>
            <a:fillRect/>
          </a:stretch>
        </p:blipFill>
        <p:spPr>
          <a:xfrm>
            <a:off x="590204" y="4494852"/>
            <a:ext cx="6317672" cy="1675524"/>
          </a:xfrm>
          <a:prstGeom prst="rect">
            <a:avLst/>
          </a:prstGeom>
        </p:spPr>
      </p:pic>
      <p:pic>
        <p:nvPicPr>
          <p:cNvPr id="6" name="Picture 6" descr="A screenshot of a cell phone&#10;&#10;Description generated with very high confidence">
            <a:extLst>
              <a:ext uri="{FF2B5EF4-FFF2-40B4-BE49-F238E27FC236}">
                <a16:creationId xmlns:a16="http://schemas.microsoft.com/office/drawing/2014/main" id="{AA730E1B-83AC-4F6D-A25F-7155653DC653}"/>
              </a:ext>
            </a:extLst>
          </p:cNvPr>
          <p:cNvPicPr>
            <a:picLocks noChangeAspect="1"/>
          </p:cNvPicPr>
          <p:nvPr/>
        </p:nvPicPr>
        <p:blipFill>
          <a:blip r:embed="rId3"/>
          <a:stretch>
            <a:fillRect/>
          </a:stretch>
        </p:blipFill>
        <p:spPr>
          <a:xfrm>
            <a:off x="4364183" y="1231290"/>
            <a:ext cx="4488872" cy="2267363"/>
          </a:xfrm>
          <a:prstGeom prst="rect">
            <a:avLst/>
          </a:prstGeom>
        </p:spPr>
      </p:pic>
      <p:pic>
        <p:nvPicPr>
          <p:cNvPr id="7" name="Picture 7" descr="A screenshot of a cell phone&#10;&#10;Description generated with very high confidence">
            <a:extLst>
              <a:ext uri="{FF2B5EF4-FFF2-40B4-BE49-F238E27FC236}">
                <a16:creationId xmlns:a16="http://schemas.microsoft.com/office/drawing/2014/main" id="{8C87162A-CBEE-4675-A6CF-8EA40C6C59D7}"/>
              </a:ext>
            </a:extLst>
          </p:cNvPr>
          <p:cNvPicPr>
            <a:picLocks noChangeAspect="1"/>
          </p:cNvPicPr>
          <p:nvPr/>
        </p:nvPicPr>
        <p:blipFill>
          <a:blip r:embed="rId4"/>
          <a:stretch>
            <a:fillRect/>
          </a:stretch>
        </p:blipFill>
        <p:spPr>
          <a:xfrm>
            <a:off x="590204" y="1914204"/>
            <a:ext cx="2743200" cy="1583177"/>
          </a:xfrm>
          <a:prstGeom prst="rect">
            <a:avLst/>
          </a:prstGeom>
        </p:spPr>
      </p:pic>
      <p:sp>
        <p:nvSpPr>
          <p:cNvPr id="9" name="TextBox 8">
            <a:extLst>
              <a:ext uri="{FF2B5EF4-FFF2-40B4-BE49-F238E27FC236}">
                <a16:creationId xmlns:a16="http://schemas.microsoft.com/office/drawing/2014/main" id="{47784AE3-68CA-496E-BCE2-B13BC5E0053A}"/>
              </a:ext>
            </a:extLst>
          </p:cNvPr>
          <p:cNvSpPr txBox="1"/>
          <p:nvPr/>
        </p:nvSpPr>
        <p:spPr>
          <a:xfrm>
            <a:off x="592535" y="1408192"/>
            <a:ext cx="3005202" cy="307777"/>
          </a:xfrm>
          <a:prstGeom prst="rect">
            <a:avLst/>
          </a:prstGeom>
          <a:noFill/>
          <a:ln>
            <a:solidFill>
              <a:srgbClr val="242F60"/>
            </a:solidFill>
          </a:ln>
        </p:spPr>
        <p:txBody>
          <a:bodyPr wrap="square" rtlCol="0" anchor="t">
            <a:spAutoFit/>
          </a:bodyPr>
          <a:lstStyle/>
          <a:p>
            <a:r>
              <a:rPr lang="en-GB" sz="1400">
                <a:solidFill>
                  <a:srgbClr val="242F60"/>
                </a:solidFill>
              </a:rPr>
              <a:t>Other factors that will affect your risk.</a:t>
            </a:r>
            <a:endParaRPr lang="en-GB" sz="1400">
              <a:solidFill>
                <a:srgbClr val="242F60"/>
              </a:solidFill>
              <a:cs typeface="Calibri"/>
            </a:endParaRPr>
          </a:p>
        </p:txBody>
      </p:sp>
      <p:sp>
        <p:nvSpPr>
          <p:cNvPr id="11" name="TextBox 10">
            <a:extLst>
              <a:ext uri="{FF2B5EF4-FFF2-40B4-BE49-F238E27FC236}">
                <a16:creationId xmlns:a16="http://schemas.microsoft.com/office/drawing/2014/main" id="{296B9DE0-EC0E-43DD-B47F-E65D2985B344}"/>
              </a:ext>
            </a:extLst>
          </p:cNvPr>
          <p:cNvSpPr txBox="1"/>
          <p:nvPr/>
        </p:nvSpPr>
        <p:spPr>
          <a:xfrm>
            <a:off x="592535" y="3586127"/>
            <a:ext cx="2664381" cy="738664"/>
          </a:xfrm>
          <a:prstGeom prst="rect">
            <a:avLst/>
          </a:prstGeom>
          <a:noFill/>
          <a:ln>
            <a:solidFill>
              <a:srgbClr val="242F60"/>
            </a:solidFill>
          </a:ln>
        </p:spPr>
        <p:txBody>
          <a:bodyPr wrap="square" rtlCol="0" anchor="t">
            <a:spAutoFit/>
          </a:bodyPr>
          <a:lstStyle/>
          <a:p>
            <a:r>
              <a:rPr lang="en-GB" sz="1400">
                <a:solidFill>
                  <a:srgbClr val="242F60"/>
                </a:solidFill>
                <a:cs typeface="Calibri"/>
              </a:rPr>
              <a:t>You may prefer to give exact quantities as a record of your experiment.</a:t>
            </a:r>
          </a:p>
        </p:txBody>
      </p:sp>
    </p:spTree>
    <p:extLst>
      <p:ext uri="{BB962C8B-B14F-4D97-AF65-F5344CB8AC3E}">
        <p14:creationId xmlns:p14="http://schemas.microsoft.com/office/powerpoint/2010/main" val="118271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4A9B85CA-0171-47A1-9390-46E2EB8C1B9C}"/>
              </a:ext>
            </a:extLst>
          </p:cNvPr>
          <p:cNvCxnSpPr/>
          <p:nvPr/>
        </p:nvCxnSpPr>
        <p:spPr>
          <a:xfrm>
            <a:off x="1763879" y="1560999"/>
            <a:ext cx="620289" cy="394615"/>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7" name="Straight Arrow Connector 6">
            <a:extLst>
              <a:ext uri="{FF2B5EF4-FFF2-40B4-BE49-F238E27FC236}">
                <a16:creationId xmlns:a16="http://schemas.microsoft.com/office/drawing/2014/main" id="{E6DA69EF-DBF4-4968-844D-D51758E3C48A}"/>
              </a:ext>
            </a:extLst>
          </p:cNvPr>
          <p:cNvCxnSpPr/>
          <p:nvPr/>
        </p:nvCxnSpPr>
        <p:spPr>
          <a:xfrm flipV="1">
            <a:off x="1671026" y="2519452"/>
            <a:ext cx="735073" cy="7580"/>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a:extLst>
              <a:ext uri="{FF2B5EF4-FFF2-40B4-BE49-F238E27FC236}">
                <a16:creationId xmlns:a16="http://schemas.microsoft.com/office/drawing/2014/main" id="{65A33C22-D813-4E8B-A07C-E182A71BB591}"/>
              </a:ext>
            </a:extLst>
          </p:cNvPr>
          <p:cNvCxnSpPr/>
          <p:nvPr/>
        </p:nvCxnSpPr>
        <p:spPr>
          <a:xfrm flipV="1">
            <a:off x="1558364" y="2839015"/>
            <a:ext cx="862815" cy="748261"/>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pic>
        <p:nvPicPr>
          <p:cNvPr id="11" name="Picture 2" descr="A screenshot of a cell phone&#10;&#10;Description generated with very high confidence">
            <a:extLst>
              <a:ext uri="{FF2B5EF4-FFF2-40B4-BE49-F238E27FC236}">
                <a16:creationId xmlns:a16="http://schemas.microsoft.com/office/drawing/2014/main" id="{1BA69667-92CB-4F89-BB85-EB57FEF4E870}"/>
              </a:ext>
            </a:extLst>
          </p:cNvPr>
          <p:cNvPicPr>
            <a:picLocks noChangeAspect="1"/>
          </p:cNvPicPr>
          <p:nvPr/>
        </p:nvPicPr>
        <p:blipFill>
          <a:blip r:embed="rId2"/>
          <a:stretch>
            <a:fillRect/>
          </a:stretch>
        </p:blipFill>
        <p:spPr>
          <a:xfrm>
            <a:off x="2419004" y="1378236"/>
            <a:ext cx="4139739" cy="3478075"/>
          </a:xfrm>
          <a:prstGeom prst="rect">
            <a:avLst/>
          </a:prstGeom>
        </p:spPr>
      </p:pic>
      <p:sp>
        <p:nvSpPr>
          <p:cNvPr id="13" name="TextBox 12">
            <a:extLst>
              <a:ext uri="{FF2B5EF4-FFF2-40B4-BE49-F238E27FC236}">
                <a16:creationId xmlns:a16="http://schemas.microsoft.com/office/drawing/2014/main" id="{9A3C3E7E-C8F2-42DE-BCAA-C04640C09B9D}"/>
              </a:ext>
            </a:extLst>
          </p:cNvPr>
          <p:cNvSpPr txBox="1"/>
          <p:nvPr/>
        </p:nvSpPr>
        <p:spPr>
          <a:xfrm>
            <a:off x="190976" y="1240417"/>
            <a:ext cx="1557946" cy="523220"/>
          </a:xfrm>
          <a:prstGeom prst="rect">
            <a:avLst/>
          </a:prstGeom>
          <a:noFill/>
          <a:ln>
            <a:solidFill>
              <a:srgbClr val="242F60"/>
            </a:solidFill>
          </a:ln>
        </p:spPr>
        <p:txBody>
          <a:bodyPr wrap="square" rtlCol="0" anchor="t">
            <a:spAutoFit/>
          </a:bodyPr>
          <a:lstStyle/>
          <a:p>
            <a:r>
              <a:rPr lang="en-GB" sz="1400">
                <a:solidFill>
                  <a:srgbClr val="242F60"/>
                </a:solidFill>
              </a:rPr>
              <a:t>Campus, building and room  number</a:t>
            </a:r>
            <a:endParaRPr lang="en-GB" sz="1400">
              <a:solidFill>
                <a:srgbClr val="242F60"/>
              </a:solidFill>
              <a:cs typeface="Calibri"/>
            </a:endParaRPr>
          </a:p>
        </p:txBody>
      </p:sp>
      <p:sp>
        <p:nvSpPr>
          <p:cNvPr id="15" name="Text Placeholder 1">
            <a:extLst>
              <a:ext uri="{FF2B5EF4-FFF2-40B4-BE49-F238E27FC236}">
                <a16:creationId xmlns:a16="http://schemas.microsoft.com/office/drawing/2014/main" id="{506555DB-7CDC-4B8B-8C09-85F64BB7096A}"/>
              </a:ext>
            </a:extLst>
          </p:cNvPr>
          <p:cNvSpPr txBox="1">
            <a:spLocks/>
          </p:cNvSpPr>
          <p:nvPr/>
        </p:nvSpPr>
        <p:spPr>
          <a:xfrm>
            <a:off x="146158" y="2124161"/>
            <a:ext cx="1491804" cy="984624"/>
          </a:xfrm>
          <a:prstGeom prst="rect">
            <a:avLst/>
          </a:prstGeom>
          <a:ln>
            <a:solidFill>
              <a:srgbClr val="242F60"/>
            </a:solidFill>
          </a:ln>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242F6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0">
                <a:latin typeface="+mn-lt"/>
                <a:cs typeface="Arial"/>
              </a:rPr>
              <a:t>Give as much detail as possible as the to the nature of the activity </a:t>
            </a:r>
            <a:endParaRPr lang="en-GB" sz="1400" b="0">
              <a:latin typeface="+mn-lt"/>
            </a:endParaRPr>
          </a:p>
        </p:txBody>
      </p:sp>
      <p:sp>
        <p:nvSpPr>
          <p:cNvPr id="19" name="TextBox 18">
            <a:extLst>
              <a:ext uri="{FF2B5EF4-FFF2-40B4-BE49-F238E27FC236}">
                <a16:creationId xmlns:a16="http://schemas.microsoft.com/office/drawing/2014/main" id="{01475FD6-B993-4841-A36A-FF1B5225706C}"/>
              </a:ext>
            </a:extLst>
          </p:cNvPr>
          <p:cNvSpPr txBox="1"/>
          <p:nvPr/>
        </p:nvSpPr>
        <p:spPr>
          <a:xfrm>
            <a:off x="185228" y="3611935"/>
            <a:ext cx="1957799" cy="2031325"/>
          </a:xfrm>
          <a:prstGeom prst="rect">
            <a:avLst/>
          </a:prstGeom>
          <a:noFill/>
          <a:ln>
            <a:solidFill>
              <a:srgbClr val="242F60"/>
            </a:solidFill>
          </a:ln>
        </p:spPr>
        <p:txBody>
          <a:bodyPr wrap="square" rtlCol="0" anchor="t">
            <a:spAutoFit/>
          </a:bodyPr>
          <a:lstStyle/>
          <a:p>
            <a:r>
              <a:rPr lang="en-GB" sz="1400">
                <a:solidFill>
                  <a:srgbClr val="242F60"/>
                </a:solidFill>
              </a:rPr>
              <a:t>These can be the chemical information sheets, there could be more than one per activity, SOP’s for the activity these can include safe handling, storing using of all chemicals, lab rules etc.</a:t>
            </a:r>
          </a:p>
        </p:txBody>
      </p:sp>
      <p:sp>
        <p:nvSpPr>
          <p:cNvPr id="21" name="TextBox 20">
            <a:extLst>
              <a:ext uri="{FF2B5EF4-FFF2-40B4-BE49-F238E27FC236}">
                <a16:creationId xmlns:a16="http://schemas.microsoft.com/office/drawing/2014/main" id="{0561BC22-0910-49FE-B673-954994163435}"/>
              </a:ext>
            </a:extLst>
          </p:cNvPr>
          <p:cNvSpPr txBox="1"/>
          <p:nvPr/>
        </p:nvSpPr>
        <p:spPr>
          <a:xfrm>
            <a:off x="7174406" y="1497839"/>
            <a:ext cx="1670239" cy="830997"/>
          </a:xfrm>
          <a:prstGeom prst="rect">
            <a:avLst/>
          </a:prstGeom>
          <a:noFill/>
          <a:ln>
            <a:solidFill>
              <a:srgbClr val="242F60"/>
            </a:solidFill>
          </a:ln>
        </p:spPr>
        <p:txBody>
          <a:bodyPr wrap="square" rtlCol="0" anchor="t">
            <a:spAutoFit/>
          </a:bodyPr>
          <a:lstStyle/>
          <a:p>
            <a:r>
              <a:rPr lang="en-GB" sz="1200">
                <a:solidFill>
                  <a:srgbClr val="242F60"/>
                </a:solidFill>
              </a:rPr>
              <a:t>Date risk assessment is completed.  This should be before any work has started.</a:t>
            </a:r>
          </a:p>
        </p:txBody>
      </p:sp>
      <p:sp>
        <p:nvSpPr>
          <p:cNvPr id="2" name="TextBox 1">
            <a:extLst>
              <a:ext uri="{FF2B5EF4-FFF2-40B4-BE49-F238E27FC236}">
                <a16:creationId xmlns:a16="http://schemas.microsoft.com/office/drawing/2014/main" id="{B9E3B261-1A17-4908-8343-DDC4BB402FDD}"/>
              </a:ext>
            </a:extLst>
          </p:cNvPr>
          <p:cNvSpPr txBox="1"/>
          <p:nvPr/>
        </p:nvSpPr>
        <p:spPr>
          <a:xfrm>
            <a:off x="7175189" y="2580738"/>
            <a:ext cx="1684106" cy="830997"/>
          </a:xfrm>
          <a:prstGeom prst="rect">
            <a:avLst/>
          </a:prstGeom>
          <a:noFill/>
          <a:ln>
            <a:solidFill>
              <a:srgbClr val="242F60"/>
            </a:solidFill>
          </a:ln>
        </p:spPr>
        <p:txBody>
          <a:bodyPr wrap="square" rtlCol="0">
            <a:spAutoFit/>
          </a:bodyPr>
          <a:lstStyle/>
          <a:p>
            <a:r>
              <a:rPr lang="en-GB" sz="1200">
                <a:solidFill>
                  <a:srgbClr val="242F60"/>
                </a:solidFill>
              </a:rPr>
              <a:t>The assessor (s) should be competent and understand the proposed activity</a:t>
            </a:r>
          </a:p>
        </p:txBody>
      </p:sp>
      <p:sp>
        <p:nvSpPr>
          <p:cNvPr id="3" name="TextBox 2">
            <a:extLst>
              <a:ext uri="{FF2B5EF4-FFF2-40B4-BE49-F238E27FC236}">
                <a16:creationId xmlns:a16="http://schemas.microsoft.com/office/drawing/2014/main" id="{47F4F9C3-5550-4BE0-B24A-CB1767CB8382}"/>
              </a:ext>
            </a:extLst>
          </p:cNvPr>
          <p:cNvSpPr txBox="1"/>
          <p:nvPr/>
        </p:nvSpPr>
        <p:spPr>
          <a:xfrm>
            <a:off x="7225686" y="3795339"/>
            <a:ext cx="1673598" cy="2031325"/>
          </a:xfrm>
          <a:prstGeom prst="rect">
            <a:avLst/>
          </a:prstGeom>
          <a:noFill/>
          <a:ln>
            <a:solidFill>
              <a:srgbClr val="242F60"/>
            </a:solidFill>
          </a:ln>
        </p:spPr>
        <p:txBody>
          <a:bodyPr wrap="square" rtlCol="0" anchor="t">
            <a:spAutoFit/>
          </a:bodyPr>
          <a:lstStyle/>
          <a:p>
            <a:r>
              <a:rPr lang="en-GB" sz="1400">
                <a:solidFill>
                  <a:srgbClr val="242F60"/>
                </a:solidFill>
              </a:rPr>
              <a:t>The assessment should be reviewed in the event of a change in process or chemicals, as a result of an accident / incident or periodically (normally annually)</a:t>
            </a:r>
          </a:p>
        </p:txBody>
      </p:sp>
      <p:cxnSp>
        <p:nvCxnSpPr>
          <p:cNvPr id="4" name="Straight Arrow Connector 3">
            <a:extLst>
              <a:ext uri="{FF2B5EF4-FFF2-40B4-BE49-F238E27FC236}">
                <a16:creationId xmlns:a16="http://schemas.microsoft.com/office/drawing/2014/main" id="{9A2E1576-749C-4F7B-B6EA-088CD94DB118}"/>
              </a:ext>
            </a:extLst>
          </p:cNvPr>
          <p:cNvCxnSpPr/>
          <p:nvPr/>
        </p:nvCxnSpPr>
        <p:spPr>
          <a:xfrm flipH="1" flipV="1">
            <a:off x="6585776" y="1779163"/>
            <a:ext cx="549720" cy="6299"/>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6" name="Straight Arrow Connector 5">
            <a:extLst>
              <a:ext uri="{FF2B5EF4-FFF2-40B4-BE49-F238E27FC236}">
                <a16:creationId xmlns:a16="http://schemas.microsoft.com/office/drawing/2014/main" id="{8F3919A1-831E-4FA8-BAD9-D4386ECE1A7F}"/>
              </a:ext>
            </a:extLst>
          </p:cNvPr>
          <p:cNvCxnSpPr/>
          <p:nvPr/>
        </p:nvCxnSpPr>
        <p:spPr>
          <a:xfrm flipH="1" flipV="1">
            <a:off x="6560146" y="1981112"/>
            <a:ext cx="633518" cy="838094"/>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8" name="Straight Arrow Connector 7">
            <a:extLst>
              <a:ext uri="{FF2B5EF4-FFF2-40B4-BE49-F238E27FC236}">
                <a16:creationId xmlns:a16="http://schemas.microsoft.com/office/drawing/2014/main" id="{FC61C301-8565-480B-81E7-7B846F981C02}"/>
              </a:ext>
            </a:extLst>
          </p:cNvPr>
          <p:cNvCxnSpPr/>
          <p:nvPr/>
        </p:nvCxnSpPr>
        <p:spPr>
          <a:xfrm flipH="1" flipV="1">
            <a:off x="6539826" y="2285912"/>
            <a:ext cx="674158" cy="1498494"/>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05793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3957" t="3595" r="3358" b="2940"/>
          <a:stretch/>
        </p:blipFill>
        <p:spPr>
          <a:xfrm rot="10800000" flipH="1" flipV="1">
            <a:off x="19355" y="1263306"/>
            <a:ext cx="4218751" cy="5445804"/>
          </a:xfrm>
          <a:prstGeom prst="rect">
            <a:avLst/>
          </a:prstGeom>
        </p:spPr>
      </p:pic>
      <p:sp>
        <p:nvSpPr>
          <p:cNvPr id="7" name="Rectangle 6"/>
          <p:cNvSpPr/>
          <p:nvPr/>
        </p:nvSpPr>
        <p:spPr>
          <a:xfrm>
            <a:off x="7518634" y="2460562"/>
            <a:ext cx="237566" cy="369332"/>
          </a:xfrm>
          <a:prstGeom prst="rect">
            <a:avLst/>
          </a:prstGeom>
        </p:spPr>
        <p:txBody>
          <a:bodyPr wrap="square">
            <a:spAutoFit/>
          </a:bodyPr>
          <a:lstStyle/>
          <a:p>
            <a:r>
              <a:rPr lang="en-GB"/>
              <a:t> </a:t>
            </a:r>
          </a:p>
        </p:txBody>
      </p:sp>
      <p:sp>
        <p:nvSpPr>
          <p:cNvPr id="8" name="AutoShape 2" descr="data:image/jpg;base64,%20/9j/4AAQSkZJRgABAQEAYABgAAD/2wBDAAUDBAQEAwUEBAQFBQUGBwwIBwcHBw8LCwkMEQ8SEhEPERETFhwXExQaFRERGCEYGh0dHx8fExciJCIeJBweHx7/2wBDAQUFBQcGBw4ICA4eFBEUHh4eHh4eHh4eHh4eHh4eHh4eHh4eHh4eHh4eHh4eHh4eHh4eHh4eHh4eHh4eHh4eHh7/wAARCAE9AX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q2pXlrp9nLeX1zFa20S7pJZHCqgz1JPA+tSQypNEksUiSRuAyOrZDA9CD3oAlNApv50ZoAdRTcijdQK6HUU3dRuFGoXQ6im7qN1GoXQ6im7qN1GoXQ6im7qN1Go7odRTdwo3UahdDqKbuo3CjUV0Oopu6jdRqO6HUU3cKN1GorodRTd1G4UahdDqKbuo3UahdDqKbuo3CjULodRTd1G6jUd0Oopu4UbqNRXQ6im7qN1GoXQ6im7qN1GoXQ6im7hRuo1C6HUU3dRmgLodRSClFAwooooAKKKKACik3c4xRu9jQB57+0kV/4UT40DY/5BE/X/AHa+Qv2Mvil48h+IGmeBU1q1udHuiQYNSdjsAGdsTdQ3oDxX3nrGn2WradNp+o20dza3CbJYZBlXXrgjuK+FP2yvAVx8Nfilp3xD8JwfYLK9mWaPyF2rbXSckADgBsZ/GgD7yn3NE4RijkEK2Ohx1rxHWfHPjTStVudPubqASQSFf9V1HY9a9B+Dfjey+Inw50nxVZld1zDi5jB/1cy8Op9PmBI9iK5744eH/Mt4vENvGd0WIrnA/h7N+B/nXr5NOh9YUK0U0+/c8XO4V/Ye0oyace3Y5MfEjxZn/j7t/wDvz/8AXpf+FkeLP+fy3/78/wD165AfjR+dfa/2ZhP+faPiP7UxfSozr/8AhZHiz/n8t/8Avz/9ej/hZHiz/n8t/wDvz/8AXrkPzo/Ol/ZmE/59oP7Txn/PxnX/APCyPFn/AD+W/wD35/8Ar0f8LI8Wf8/lv/35/wDr1yH50fnR/ZmE/wCfaD+08Z/z8Z1//CyPFn/P5b/9+f8A69H/AAsjxZ/z+W//AH5/+vXIfnR+dH9mYT/n2g/tPGf8/Gdf/wALI8Wf8/lv/wB+f/r0f8LI8Wf8/lv/AN+f/r1yH50fnR/ZmE/59oP7Txn/AD8Z1/8AwsjxZ/z+W/8A35/+vQfiR4s/5+7f/v1/9euQ/Oin/ZeEf/LtB/amM/5+M64fEjxZ/wA/cH/fn/69B+JPiwZJvLfA/wCmXP8AOqvw50uy1fX5LW+t2uY1tnkWMOV3MMYGR9a39K0bTJPFK2svhmXTIhZSuIZpS+8jowrzq6wNKcouktFfp/mehQnj6sIzVXd2Ms/EjxYP+XyD/vz/APXo/wCFkeLP+fy3/wC/X/16i/4Rq41Gz0SKwsre3nuLOSZpDLnzsEdfTqKcvw/1x2jCzWDLKhMbCYfOw6qPyNUllf2opEueZ392baHf8LI8Wcf6XDz/ANMf/r0f8LI8Wf8AP5b/APfr/wCvVe30Ca80HTo4rKKK7ur14fPaQ/MQfukdsVBrHhPVNLto7i4a1aNpvJZkkyI27bvSqjHLpS5eSKJlVzGK5ueRof8ACyPFn/P1APrF/wDXpP8AhZHiz/n8t/r5OP61XHg++V7KRrqze0uZ1haaKTIjJ7c1o3nhe303UtbtUhh1GK3tBJGzzYeHkjJx346VnL+zU0uRMuMsyabc2iv/AMLI8Wf8/dv/AN+v/r0n/CyfFn/P5B/36/8Ar1STwdrDaYl3/o5kMHni2Mn74xj+LbUtj4I1i8soLqKS0AuITNFGZMOw9MetauGV21USFVzPu/vLI+JHiz/n8g/78/8A16P+FkeLP+fy3/78/wD165FlZGZH4ZSQR6EdaT8661luDeqpo5HmWNWjqM6//hZHiz/n8t/+/P8A9ej/AIWR4s/5/Lf/AL8//XrkPzo/Oj+zMJ/z7Qv7Txn/AD8Z1/8AwsjxZ/z+W/8A35/+vR/wsjxZ/wA/lv8A9+f/AK9ch+dH50f2ZhP+faD+08Z/z8Z1/wDwsjxZ/wA/lv8A9+f/AK9H/CyPFn/P5b/9+f8A69ch+dH50f2ZhP8An2g/tPGf8/Gdf/wsjxZ/z+W//fn/AOvR/wALI8Wf8/lv/wB+f/r1yH50fnR/ZmE/59oP7Txn/PxnX/8ACyPFn/P5b/8Afn/69H/CyPFn/P5b/wDfn/69ch+dH50f2ZhP+faGszxl/wCIzr/+FkeLOf8ATLcf9sf/AK9dX8MvEXirxFrL/a7mL7DbrmXbFjLHooP868mjR3kVI1LuzAKvXJJ4H519F+ANBXw/4bgs8Dz2G+dvVz1rxc7hhMLRtCC5pfge1kdTF4us3Ob5Y/idAvSlHWkAxSjrXxuvU+2FooopgFFFNkkjjjaSSRURRlmY4AHqTQBxfxnvNYtPB6L4fvGtNTuL+2ht5B3LSrlfoRkfjXCaJ8SNYvfEk99azQfY9cW1/seO9JWC1X98ru5GD8zQt/kV6H4n8beGdL1MaZfSG4ugIpEijj3ne7ARAf7RJGPzrVnstAuNPljuLfT2tABDKrhdq4Odh9CCenv70AeZn4ta1Patc2ui2hRWtbfDF2JmmklTdx/yzxCxHc7hW58QfCn/AAtn4KzaPrmnrYX97aCWNCd32e4AypB+tdR9o8L35k0tFs7pXcW08SIHRSi7lRyOFwDxn1rWgaztIobSJoYQP3cMQYL0H3QPagD4Z/Yj8d3fgP4naj8M/Ejm1g1GdohHKcCG8jypHtuAx77Vr7m1G0hvrCezuYw8MyFHU9CD1r4n/bx+Hlx4b8Y6d8UvD6NBFeSol3JEMeTdJykn/AgPzU+tfTv7PXxCt/iV8MNN8QK6m+RRBfxg8pOoGfwPBppuOqFKKknF9TybxFpc+i61c6bcZLQsdrf3l7N+IqhXsHxt8PfaNOj163XMlsNswA+9H6/hXj/bjnp+R5r9IyvGLF0FLqtz8yzTBvB13F7dAooor0TzwooooAKKKQ5zxgntQAvajvXSN4XhOom0g1AyNDcpb3GYj8rN0I/vdOlY93pOoWrSLNZzRoil8svVA2N3tzj6ZFc1PF0qmiZvPD1IdCnQKtDTb/yWna1kEaAMzngBT3HrxzUsuk3n2i5it4ZJ0tyPMcqUxxnBz39q09tTvbmI9nNK9jQ8B6vZ6LrL3V953kyWzw5iHzAtjkVq6Xr2gaVrgvrS41S5jNtJCxuCWKlugHtXO2Oj3k13ZxzwyQw3UqxrKOcE/wAqTUtLktrS2uY/MmikhEjuBgIS2Bn61wVaOGq1W5PV6HbSr16NJRjHbU6XS/FmnWy6OJUm/wBC06W2kITku23GPbiq+leJ9PtIfDqyLL/xLZ5ZJtq9mBAx6nmuaj06+ku2tI7SVrhBueMA5UeuKU6bqAiWb7JKUdwisO7E4/InjNS8uwivrv5+v+ZSx+JeljqrLxZp8KacrJLm11OW6k+XqjsSMfnUEPiTTPsN5BLBJMJ9Y+3BCPlMfHH19qwv7C1oY/4ltyOMj5T09Pr7VDFp2oTWhvI7SZ4Bn5wODg4J+gNSsvwe6f4jeYYrr+R2viLxlpd3pzQ2r3s7C9iukSVQqKqsDsXsBx3qvfeJdD/tPWr61W6b+07MKQyfdlBPA9ulciLC+814VtZvMjZUZQM7WPQY96U6deJfQ2UkLRzTMoQZ4Oen1ohluEtZS/Ec8xxLd2jsV8XaOHi1n7PdjWY7AWYj/wCWX+9mq9p4p0+K98OzvHKF023eOcBedxH8PtWRJ4X1FYrlRA8tzb3KwmJACGBVjuz9V/WsyLT7+WCSeO1maOLPmNjlSOvHtUwwODmvdl17/wBdxzxuKi/eXQjupFmu55kzteRnH0Jz/WovwI+tadlo11f6S17axSTyLceU0ajttDBv16e1VU069e1e6W3kMKEhnwPlxwcj0z3r04VaaTinsec6dRu7W+pWoq+2h6shiDWLr5pIQ5ADEDJ5qM6ZqH7/ADZT4t/9b8vC9x/TFX7an/MS6c7bFT68UVqXOi3Vro0l/eRSW7CZI0Rl++CpOfY8Vl0U6kaibiwnCUNJIKKKK0ICiiigAooqS1t5bq6itYF3TTMEQepPT8P8KTko6saTbsjufgz4f/tLWzq1xHm3siPLyOGkPT8uv1xXt69KyPCOiw6DoFtp8IG5FzI395z1NbC8CvzXM8Z9bxEprbofpeVYL6nh1B79Qpe9FFcB6QUUUUAFcp8TNC1DxF4Vk0/TLjypxcwzFTIUEyo4ZoywBIyB6dcV1dFAHjcPwmJuLS4MFuGimsJA1xO0siCFgZF3YGTjpVfRPhp4g02ztJJoYdSntbhPtVtc6i5hvQq4Ev3PkYHJxyDnrxz7ZRQB5JP8NtQuNR1MKtpY21zdXFyskEz7yZbYImRgfcdQevI/KoLP4a69/bek6nqt4byRgJb9oLxovKuPM3s6Dady9sccV7FRQBy/xN8I6f478C6t4V1FFMN9CyIxH+rkHKMPowB/Ovib9lTxdf8Awg+OV98P/E7Nb2WoXH2G4DnCx3AOIpPoc4J9Gz2r9AG6ivjP/goJ8NmhlsfidpEJRgVtdTKcbT/yzl46c/Ln3FAH2LeQRXVpJbTqGjkUqwI4PrXzb4q0eXQteudNkB2IxMTH+JD90/zH4V337K/xKX4lfCqyvbqZX1jTwLTUV7mRRxJ/wIYb6k1t/F3wvNrFjFf6fAZb23O3avWRD1H4HB/OvayPHLC17Sfus8LPsD9Zoc0VqjxKitz/AIQ/xR/0A7r8h/jR/wAIf4o/6Ad3+Q/xr7X67hkvjX3nw/1Ov/I/uMOitz/hD/FH/QDu/wAh/jR/wh3ij/oB3f5D/Gj69hv50H1Ov/I/uMOjtxjr3rc/4Q/xR/0A7v8AIf40f8Id4o/6Ad3+Q/xoeOwz+2hrB119h/cWrnxK1x4pivGmf+zY7gTKgXBwBgFh3Ip3h6+juDa2Lb5E866a83nA+zyKuTk98jI98VU/4Q/xR/0A7v8AIf40Dwh4qGdui3gBGDjHI/OuGSwLjaM0vmdUfrad3B/cTS6xa3cGpLeSl4Zi32e32cqQpVGDZ49xTtZ1TTtWjnia6mttly06Yjz5wZFG088EY96rf8If4o/6Ad3+Q/xo/wCEP8Uf9AO6/If40WwSaaqL7wvirNcj+4049c0e3itordpBFHdQTeWIsFAikNls/Mcn2pNH1C1uriFZkZ7CGwZbwuAApB3Ljnk5xis3/hD/ABR/0A7r8h/jSjwj4pClRot4Aeo4wf1qXHB2dqiv6lKWK/kf3DdIu7i6u9XuGbZPeW8gzvC/OzA45PTArfkuJXhtpI2toyqwx3EB2F9qMDw2/GOM9M1gnwf4nPXQ7o/gP8aP+EN8TZ/5AV1+Q/xp1PqsmmqiCn9Yiv4b+41llud8bM5wNWe8I89P9WRgfxfpTxtLwXhYpLbwTQC2WWPbLvL7Tnd0w/PHVRWN/wAIb4m/6AN1/wB8j/Gk/wCEO8T/APQBuf8Avkf41nyYX/n4v6+ZaliP5Gb9vfSRy6fM0CNLwb8+dGdzBCisPm5wGz+ArE8QzSw3+ns09vPDbEGMwKEA+bcRjcTn/wDVUf8Awh3ij/oA3P8A3yP8aP8AhD/FH/QBuv8Avkf41dJYSEruojOo8RJP92/uJ77VrPzLn7Nc3DrNqcV4DjaQoySOvbOKt3HiG1ktybeSK3njeUxh7ctvVzng5AB9c1nf8Ih4pz/yA7v8h/jR/wAIf4p/6Ad1+Q/xquXA6e+tPMSeL19x6+RBpmoxW2mW9tulV49QW5Ozj5AFB+p4PFa8esaQtteGJ2jkuknSQeVlmZ/utuzwPbFZ/wDwh/in/oB3f5D/ABo/4RDxV/0A7v8AIf41VT6lNt+0WvmKn9aircj+4uyX2hLNBHHeSyWkEBS3jeEkI5H+sb5vmJPPbFN1LxBaySSPAzuWuLWYjZtEgiTDZGeMnpVQeD/FP/QCuvyH+NH/AAh/in/oB3f5D/GpUcDdfvPxHzYv+R/cP1i/05tLvbe1u7i4lubxbjEiYCDB4zk5PPtWBW5/wh/in/oB3f5D/Gj/AIQ/xT/0A7v8h/jXTQr4SjHljUX3mNWjiarvKD+4w6K3P+EP8U/9AO7/ACH+NH/CH+Kf+gHd/kP8a2+vYb/n4jL6nX/kf3GHRW5/wh/in/oB3f5D/Gj/AIRDxR/0A7v8h/jR9ew/Sa+8Pqdf+R/cYdek/BPw99ovZdeuk/dwZjt8jqx+8fw4H4muWt/BfieaeOFtIuIxIwUu4ACj1/CvfvD2mQaRo9tp1uoCQoFz6nufzrw88zKCoezpSu5dux7mRZZOVb2tWNku5eHSlHelor4s+5CiiigAooooAKKKKACiiigAooooADWP408Pab4r8K6j4c1aES2WoQNBKCMkAjgj3BwR7itikflaAPzy+BXiDVPgH+0TeeE/EMpj02e4+wXpPCFSf3U49uQfoa/QkcjcrAg8g5zn6V8of8FAfhmdQ0S0+JGlQE3enAQajsHLQ5+ST/gJ4z6Yrv8A9jL4lf8ACffCyHT7+48zWtCC2tyGPzSR4/dSfkCv1WgD0TxP41j0HUzZz6bNJ8oZZFcAMKzP+Fo2n/QKn/77FanxM0JdU0N7qBN11aZdMDlh/EPyrxsdK+UzTMMbha1oy0e2h5OLxFajO19D0/8A4WjZ/wDQKuP++xS/8LRs/wDoFXH/AH2K8vorzP7exv8AN+COT+0K3c9Q/wCFo2f/AECrj/vsUf8AC0bT/oFT/wDfYry+ij+3sb/N+CD+0K3c9P8A+Fo2f/QKuP8AvsUv/C0bT/oFT/8AfYry+ij+3sb/ADfgg/tCt3PTz8UbT/oEz/8AfYo/4Wjaf9Amf/vsV5fRR/b2N/m/BC/tCv3PUP8AhaNp/wBAqf8A7+Cj/haFp/0Cp/8Av4K42x0CB9Jg1DUdVgsUuSfIVhktj1rI+y3JEZW3mYSsViIQ4c+g962nm2YQSbktfQ0eLxMVdnpP/C0bT/oEz/8AfwUf8LRtP+gVP/38FcTFoM0vh46hFHcSXP2oweQsecYHJx1rMgsry4laGC1nkkT7yrEWI+oHSlLNsxja738kDxeIR6T/AMLRtP8AoFTf9/B/hR/wtG0/6BU//fYrgf7Dv/7Hj1YwuLZ5NnCEsozgk+gq5ceG7ppb5tP8y4gs1VmZ4yrMSOgHt1+lUszzNq/6B9axJ2X/AAtG0/6BU3/fYo/4Wjaf9Aqb/vsV5slleM0Si1nJl/1YEZyw7ketXBoeoDS4NSeJhbSy7CQhJUZxuOOgqFm+YvZ/gEcZiJbHe/8AC0bT/oFTf99ij/haFp/0Cpv++xXAalpckWrzWNglxd7Pu4hO48ZORjiqiWl07yJHbTs0f3lEZLD6jtRLOMwi2r/gT9drnpX/AAtG0/6BU3/fYo/4Wjaf9Aqb/vsV5ncW89vMYbiGSGQdVdcGo8Vm89xydnL8EJ4+sup6h/wtC0/6BU3/AH2KP+Fo2n/QKm/77FeX0Uv7exv834IPr9bueof8LRtP+gTN/wB9j/Cj/haNr/0CZ/8AvsV5fRT/ALexv834IX1+t3PUP+Fo2v8A0CZ/++x/hR/wtG1/6BM//fY/wrzCil/b2N/m/BB9fr9z0/8A4Wja/wDQJn/77H+FIfihbZ/5BU4/4GP8K8xq9oOmSavrFtp8ZP7xvmP91RyT+XH5VcM5x1SShzb+SKjja8pKKe57b4X1g65pgv8A7HJao7HYHbO4DvWwn3RUFjaw2lnFa26hI4lCqB2AqwBgYr7ikpKC53dnuwTSV9wooorQsKKKKACiiigAooooAKKKKACiiigAoNFFAFDXtJsta0W90jUoVns7yFoZkYZBVhivz58GX2o/s4/tNy6ZqEjjSGm+zXBPAms5SCknvtIBz/stX6KnpXzL+3n8Mv8AhJfAsXjfTLfdqegjFwFHMtqfvf8AfJ5+hagD6TgkhurZJonWWKRAyOOQykcGvEvH+i/2L4glWNcWtwTLEe2CeV/A1i/sL/Ez/hL/AIeN4V1K4L6toICLuPzS2x4Vvw6flXs3xB0Ma1oUgjUG6t/3kR9+4ryc3wSxWHdt1qjjxtD21Oy3R4lRSnIJBGCOoPakr8/asfOvcKKKKQgooooGFB6Hr0pfp1q5HpV/LZreRwb4iCwIYZIBIJAzng00m/hBJvY67wezJpcceqalpU2jMrF4JXHmRcHgfjUmhnT7jTtFliv7S3Swu2Z1mfaxXsQPWvP224z9cnPFTWdvJeXKwQqJJD90dM4r1aeYtcsXC9kdixNklY9Ctrh5dMvoLDV7WyuG1iSQM0wG6PPIB9xU1tqFpc63qixXNrHZSeWs06ziOQOoJLL6jpXmIwQPuk4pRtx2xx71SzaTabh+JUsa77HbC6Evgw2tvqqD7Net5qvJtaSPdxgdxWtc6gk2r+JLWz1SGFp4ImtnMoC7gvzEH1xivNY43mOERnbG7g54HWnz28kMcDSYUTJ5sRByMcjP6H8qUMynb4fz8/8AMUcVK239f0z0PQns5h4f1B9Ts0WyhkimR3Acswx0rP8AtjT+EbeKPUokNrfsZ4XlCl49/AA7jFcP1Pr3HqT71LcW8tuITKqjzYxLHznKnp/+qhZnNrSH4h9cfY9Dvr2G4u/ENtpupW1tfzSQtFOZQoZABnDfnRd6xZpfa7NZ3kAnTTlQSqwHmTAfw+tebnBBGc/Xn8aNwxwc45xjpQ82ne6j/Wv+YfXXbb+tTpfHN2l4uj3HnpPObFBM6kE7+c5981zXp9KBgN2z6Z6GppreWGKCSRQFnTehHcZxXn16kq03UaOapJzk5ENFLSVgZhRRRQAUUUUXaAX/ACK9T+EeifZrF9WuE/fXPyx56hB/ia8+8L6TJrWtQWKKdpO6VuwQHn8698toEgt44Y1CoihVA7AV9Lw9g+eXt59D1MtoXfOyXqM0tJSivsj2gooooAKKKKACiiigAooooAKKKKACiiigAooooAKhvrW3vbKezu4Vmt542iljYZDowwQfYg1NQelAH50alFqn7Nn7Ta3EIlbSPO3qB0uLKQ8r6ZAP4ECv0L0y8tNT0221GxmSe1uoVmhkXlXRhkEfUEV4X+218M/+E3+Gb67p1v5ms6ArXEe1ctLD1kT8uR7iuY/YD+Jf9ueEbj4f6pcbr7Rx5liWPL2x/h99pyPoVoaugO8+JmiHStfa4hT/AEa7zIvs38Q/ka5Wvd/G2irrehTWoA89fnhb0cdB+PT8a8KcNG5jdWVlJRhg8Gvgs5wTw9dyitJanz+OoezqXitGJSUm5f71G5f71ePyy7HFZ9haKTcvrRuX+9RZ9gsxe/8Anmuq06a3+wafD5RW7NlN5U/PyHe3y49xmuUyPXI6Grceo3kcYjS4YKvAGBXRh6jpXdtzSlNwvodUsdmPsEUdg0lq8luIpdqlFORu7ZOfmzn0oiDx3kB1CK3inFxIIfLAGYtp9O2ehrmYdY1CGZJVujuUhhlR1FNOqXxYn7SfwQc12fXIXvb8DVVY9jpIbSzTSLdL4CSJWt2WXaqghgcgYGSAdoOTTbaG6+23f263X7SI/wDQ1ijQAruG4qCMHj15xmud/tS+7XTZ/wB0Un9p32P+Plv++RUfWYK2mwOtF9DZ0y48vxbdfZ4VtWljkUQyAfK+OnoOanFwHt7SxufI2HTJWlG1QyyB3Iwe3PYVy08rzuzyNuJHUimfL6j86yjinFWUdNfxIjVtdWOo8SfZV0sxw2paA+WbeZQu0EdRxgnPPWnC4imtLexm8gw/2VklgNwfPB3dQRXK/Ln+Gjj2pfWff5uX5B7V82i0O2exZoLOCGWEXC3CKlxIE2mMxksQoA46dcnNPso2l1eW4uII4ovMSL7OFjGI8f6xjg8ewxXDfL/s0fL6CtPraX2Cvb/3TrbZrdHs7OGO2JFvK0W5QcyiRgoY/QGs7xS8zJpgufKFwtsRKseMKd3txWH8v+zQCo7gVnPEOScVGxEqraeg40lJuX+9RuX1rjSl2MrMWik3L60bl9adpdgsxaKTcvduK2/Bujtreuw2rL+4Q+ZOcYG0dvxrSlQnWmoRWrKhTlOSSPQ/hVof2DRzqU6EXF3hlB6qnb8+T+NdwOlRxxqkaxoAoAAAHYVJX6ThcPHD0o049D6ejTVKCjEKKKK6DQKKKKACiiigAooooAKKKKACiiigAooooAKKKKACiiigBsiq6MjKGVgQQe4r87/irpOpfs8ftKW+vaIjR6TLN9ss1XhXt3bEsP8AwE7hj2U1+iVeMftd/DQfET4V3X2OENrOkBruyPdgB86fiB+YFAHqXhbWtP8AEvhyw1/S5llsr6BZoWHoRnH1ByPwpmpQaHaKbi+trRA7cu8Y5NfKv/BPr4lNJa3/AMMtWlZZ7ctdaZv67f8AlpFz3HDAf71fWOt2Eeo6ZNbSKDuHy+xrnxUW6bcUm1tcqEYSmlPYyReeEPTT/wDvgUv2zwf6af8A98CvN7iF7eaSGUYkjJVhjuP8aaOnavgHxPVjJxdKP3H00eHcO1dPT5Hpf2zwh/d0/wD74FH2zwj/AHdP/wC+BXmnFFL/AFoq/wDPqP3Ff6uUO7/A9K+1eEf7un/98Cj7X4Q/u6f/AN8CvNaMc9Kf+tNTpSj9wPhzD9/yPS/tfhD+7p//AHwKPtfhD+7p/wD3wK80GPajikuKaj/5dx+4P9W6Hf8AI9L+2eD/AE07/vlaPtng/wBNO/75WvNPzoPHPaj/AFpqf8+4/cL/AFcod/yPSvtfhD0078lpftnhD/qHfkteaYx1/wD10h9O/en/AK01NP3cfuD/AFbw/f8AA9M+2eD/AE07/vlaPtfhD007/vla80/A+/FJS/1pqP8A5dx+4P8AVyh0f5Hpn2vwf/1D/wDvlaPtfhD/AKh//fK15pj/ACKKP9aqnWlH7g/1cod3+B6X9s8H+mn/APfK0fbPB/pp3/fK15pj/wCuaKP9aqlv4cfuD/Vyh3/I9L+2eD/TTv8AvlaPtng/00//AL5WvNKKf+tFT/n1H7g/1cod3+B6X9r8Hntp/wD3ytL9q8If9Q7/AL5WvM6KP9aJ/wDPqIf6t0O/5Hpf2rwh/wBQ/wD75WtmytLKBfMtLaGLeBkogG4V5l4T0w6nq0aMv7mI7pff0FeroqqAqjAHQelfT5HiqmNg6s6aj20PFzDBUcJUUIascKKQ0tfQHAFFFFABRRRQAUUUUAFFFFABRRRQAUUUUAFFFFABRRRQAUUUUAFNK5PXjoRjrTqKAPz3/aW8Mal8Ev2gLLxx4ajMNheXI1Cz28IJQf30J9jk/g59K+6PAPijTfGfg3TPE2lSB7W/gWVRnlGI5U+hByK4/wDaX+HMXxL+Feo6PHGp1S2ButNfHImQZ2/RhlT9c9q+dv2BPiNLpet3vwv1uVo0nd5tPWQ48uZf9ZH+PX60AfTHxG0sQ3CanCnyyfLLgfxdj+VchXsWrWcd/Yy2suNsi4+h9a8ivLeS0upbaYYkiYqR/I1+bcUZf9Xr+3ivdl+DPr8kxftafsm9V+RFQelFFfL2s7PU9zXsAwcZzjIzXUX2iWC/akjili+zrGwkLfLKWxkYrmFxuDEdDzxWprOrPe6gJVeYQDYRGTxkAZ4/CvTwFXD0qUvaK7uvu1/4BwYqnWnKPJ5/oWdV0FlvpDavAIvMRNgblC2OtVItEvZGlRdgMc3kkE4y3t7VLeatFJ/aWxHDXbRmM+m096v+INTiMunruZCqCaXyj828967ZUMBJOd9rfickZ4uFo23/AK/4Bmxaa0aXylILhoY1O5WIKknAAyOT+VRT6TNC6RSXFusjH5lLHMfGeeK0J9cty1wY43LSQpGHYDLsrZ3Nj1ph1LTG1RdQa3naVvvqcFVOMZXjnnHWoqU8E1ZSLjPFJ6xf9JDbPR/LlkF0I5ke1aaF0Jwfzqjodil/d+XKxWKONpZCOpA7VrXOv28jqQszBbVoAWAyST1OBWRot6LG68xo/MjZDHKoPUEYNZ1/qkK8Ixd49/u/C5VL6zKlJy36fiSx28OoT7NPtzAEUvI0kmVCjueKeNCuzKUEtuU8rzlk3HayevSpLK90yzknjijuWguImjmLEZUH0GKkfWLZImtoYpPJW0+zx7sZJJySfTrVRp4RrmrS18v67A54lO1NaDbXQS01xHc3ESbLfzo2DHaw/vZx09arro101lHdJJCyyNtjG7Bc57Vai1i0DxrLHN5X2I2rlcbue4qu2pxpDpywxszWUhY7u/OfzqpRwTStt667/ohQljL6/wBbksWiTR3cHnNDLF54imCNkofQ1FfaS8YublWiihWRgisTkgfpVv8Atmxjkd7WGX9/dC4m39sdhTP7YtRBeKUnk+0FiInwUBPQjuDTlDBcjVyFLF8ydjD7mij05z7mivBZ7IUD25PpR3rf8D6X/aOrrLIuYLf5m9C3YV0YTCyxVaNKPUwxNZUKbqPodl4K0r+zdIUuuJ5sPJ/QVv00LjjoKdX7DhaEcPSjTjsj8/rVZVajnLqGKKKK6DMKKKKACiiigAooooAKKKKACiiigAooooAKKKKACiiigAooooAKKKKAGgE5zXwR+2P4Jvvhp8YbH4i+G99pa6lci6SSIYEN0pyyj0z1/GvvmuD+OfgG1+I/w01TwzOqC4kjMlnKRkxTLyh/Pg0AXPhD42sfiF8PdJ8VWRQfa4R58anPlTDiRPwYH8MVT+JGl4ZNUiXHRJgO/wDdP518nfsOePbvwX8RdR+GHiJmtYr+Z0ijlOPIvE4ZfbcBj6qPWvuO/tY7yzlt5lDI6lSPrXn5pgo4zDSpdenqdWDxLw9aM0eMgZA+tW4LCS4iSSMjcy5I74zimalaSWF/Nay/ejfg+o7H8abFdXEK7Y5NoxgfTOa/JuSNGpKFVeR945SqQU6b3LaaXI6LsdXdmwGHIxjn+VJ/ZUr/ACpIjYTc/HTk/wCFQjULzflZuTjkdKaL65I/1gOR3HUf5NbOWFb+FmXJX/mJ7SxWaISfaFRmViBjgEED+tMk02eCOJpCiiRgMfWoI7iaOMRrJtUZx6/5yBTpbqeXaHkJ2NuB7+1Z+1w3I9BqNa/xFk6Tcp/rXRBgZYn8P8KVdLlMMuWUOih9o6KM45/KoPt93vDGZuM8E8c0xby5DbvOb5htJ/2f/wBdac2FTS5WJxr90WJNJnifa7xqRjGfUnFJbWAd7mOSTEkRCqDxkk96rvdXD4LOpJIJG0Yz70guZ/MZ/MIZzluO/ao56ClotBqNZx1kWV0yU8iWHpls9h6/pTZNPeO5jgkkjxKxG5e2Ki+2XIjCCQ7MdMc/SmvcTNIrtISyEkGhzw9vdQ4xq90XP7Kkk2fZ5VclTu9Ry2D/AOOmmR2DuJ13qJYn2gf3uKhW9ulOfOIx27Y5/wATTI7iZWJWQqzNuOB36U5VMNa/K7kqnWtuixJps0aku6qAgcBhyQTjH55px0udSFZ1GSMDpnOf8KifULtxhpgRgDp6f/Xpsl7dOys0xJXBUY7j/wDWad8MtkH7/uJewLbyqiuHyisSOmSKgp80zzSb5G3HHBHQDsKYa5ajjKTcTogpKKT3FRWdwiKWZjtAHUk16v4W0tdK0qOHH71vmlPqx61xvgDSvtmp/bpVzDb/AHR6tXpAHNfd8K5dyReImt9j5fPMZzSVGL0W/qLS0lLX2Z88FFFFABRRRQAUUUUAFFFFABRRRQAUUUUAFFFFABRRRQAUUUUAFFFFABRRRQAUUUUAfDP7d3w/ufCvjrT/AIpeH1aCK+mT7S8Qx5N3Hyj+24D81NfUnwA+IFv8SvhjpniGNlF5s8i+jzkpOoAb8+v41sfFbwbp/j3wFq3hbUFXZewkROR/q5Ryjj6HH618WfsjeML/AOFHxrv/AIeeJma3s9RufsUyucCK5U4jf6NnH0YHtQDPuDWvDlhq1wtzP5iuF25RsZFUv+EH0jj57j/vuukfd5RCttJBwfSvn/xb4z8eeH/EN5pc+rn90+Y28ofNGfun/PevBzKhgKDdWtSu35Hu5Rh8ZjpulQq2a7s9c/4QfSP79z/33R/wg+kf37n/AL7rw8/EvxrnH9sf+QhT4viN48m3eTqMku1dzBIAcD1NeWq2U3t7H8D3Xw/m0VeVZL5v/I9t/wCEH0j+/c/990f8IPpH9+5/77rw8/Ezxt1/tfjH/PJamu/iD4+tJFjudQeGRlDBHhAyD0NCr5Q/+XGnoD4ezdNJ1lr5v/I9q/4QfSP79z/33R/wg+kf37n/AL7rw/8A4WZ40/6DH5xiny/EXx3FGkkupSRo4JRmhADD1HrR7fKP+fP4A+Hs3jvWX3v/ACPbf+EH0j+/c/8AfdH/AAg+kf37n/vuvEofiN47mmWGHVGllY4CJCMk+1Nb4leN1co2rFWBIIMI49QfTFHtso/58fgP/V7N78vtl97/AMj2/wD4QfSf79z/AN90f8IPpH/PS5/77rw//hZnjbqNXzzz+6HUdqD8S/G2f+QvnnvGope3yf8A58/gP/V3OP8An6vvf+R7h/wg+kf37n/vuj/hB9I/v3P/AH3Xh4+JfjXp/bHP/XMdPXpUkvxF8eRRxyTalJGsq7oy0Aw49Qe9P22U21o/gJ8PZunb2y+9/wCR7Z/wg+kf89Lj/vuj/hB9I/v3P/fdeH/8LL8a/wDQY6dT5YoPxL8a/wDQY/8AIQpfWMn/AOfP4D/1czjf2q+9/wCR7h/wg+kf37n/AL7pD4I0js9z/wB914h/wsvxr/0GOP8ArkK9G+C+seK/EM91qGr6gZbCECJF8sDfJ1Jz6AY/EmujDRyrE1FTp0NX5HHj8qzPA0XWq1lZeb/yPRdH0+30y1S1tVKoDk56mrxpB1607FfT06cKcFCCskfIyk5ScpbiUtFFaEhRRRQAUUUUAFFFFABRRRQAUUUUAFFFFABRRRQAUUUUAFFFFABRRRQAUUUUAFFFFACEZ618Yf8ABQH4btZ31j8UNHjMe50ttSMYwUf/AJZS8dP7pPrtr7QrD8ceHNP8XeE9T8Nasm+y1G3aCTAyV3DAYe4OCPcUAcH+y/8AEpfiV8KrHUriVW1eyAtdSXv5qj7+P9oYb8al+PXhkX+jprlrHm4sh+8wOWjJ5/I8/nXyN+z74j1D4E/tC3vhDxHIYdPuLn7Belvu5z+6mHtyD9DX6CTxR3Nu8Mih4pVKsCOCDwa5sVh44ik6ckdmAxksHiI1odD49HI9j1P1r1z4OWVxa+H/AO0IoYHXUL4RS+ZIF/cKCGIz157Vwfj/AMPyeG/E9zp5B8gt5lux6FCen4VSu9bv7jT9OsHdRBpxLW4UY5Jzk18LhqiweIk6q1Wlj9Zx9Oea4WCoytGWvyt/nY6pvC2kaZF4i1PXo7qa2sb37PDBbnDHeQd2fYMPyNdD4s0fRdS8Rahcal9qNtYaPFMgjbDkDt6dK4mPx14gS9urvfbO13GiTI8QKMVzhsY681BeeLtbvprySZ4nkvbUWsxEYyyD0HrXZHF4VQ5bfgeVPK8znUU5T1S3vtttp6nXT+EfCMzi2tf7QWa70s6hbbnG2IAfdPHWorHw9Z6o3hW1v7i6kin06eTr9wr6elQzW3irTrOHVL2+0mynt9NNtFazOolaAjuPWuZtfF2sWzafLHJCDYQPBASnAV+v1q6lTD0/ipmNHD43Efw6yl6vrZ+XodZo+gaI174a1bRJL62iu7iSCQO+XBT+IGqcPhvSrvRNZ1BFn1LUYbqcPElwEaFQxw5XHzdMmub0/wAUarp9vY28BiSLT5nmiDIOGbrk1oHW/EemaMs32W1gi1TzTHcrCpldWbLgNjPU1HtcO18H4Gv1THQl/FW9t+zbt9x1OraX4c1CTwXpy6fND9tiALKwGE/iDcctnvWdZeG/Dlzrt9b21rdTafYMIJ7ma4ESiXcQ3bnsQK5628Xa1b2mm2q+Sw0+QPaO8I3g/wB3OM4rU8Bahrmo6jq9vZ3Nov2hHvrhLiESKXXnIUjg+lNV8PVqq8L38vIJYPF4ahKXtLJX6vq99ux0K6J4f0Cy8ZWFxaXF9HbLC4fI3mN/uqpxwcg5Ppiqq6Hp2pf8I3YXs9y7Xmlu1t+8+WOQcgDHauXTxtrv9o3+pFrd3vo1huVaMFH2g7c+h5qo/iXVWn0mYSRiTSQFtSq42gHPIFTPF4bbk/q/+Q6eV49tS9pr3v15bdu/4HYab4D06S8sbG5MouotNF7fRiTG9mPyoCenQ5P0rnPH+h2Gi3Vm2nyDy7mIs8PnCXyXBGRuHUc1AfF2uf8ACRza99oU3c6eXKGXKOuMbSvTFUNb1SbVrlJ5ra0g2JtCW8QRcfQVz4jEYaVOShGz6HoYPBZhTxMXWneNtfUr6dZz39/b2NrGXnnkEaY/vGvqrwjotv4f0C00q3AxDGA7f3m/ib8TXlH7P3hnz7ubxJcJlYsxWuR1Pdh/KvbQv0r38hwXsqTqtas+Q4uzR4iusPB+7Hf1/wCAKBS0d6K+hPjgooooAKKKKACiiigAooooAKKKKACiiigAooooAKKKKACiiigAooooAKKKKACiiigAooooAKaQ3OKdRQB8i/8ABQL4Zm70qz+JGkW5FzYhbfUdg5MX8En1Xpn0xXpf7HXxLHxB+FVvbX0wbWtEC2d4CfmkQD93J+KjH1U16/4h0mx13RL3RtShWazvYWhmRhkFWGK/Pv4f6jqP7Of7TM+jam8g0mSb7LdEnCzWshzHL6fKcc+zCjUNz7Q+N3hn+2vDR1C1j3X1hmRMDlk/iX8q+ehyeOfoP1r7BjdLi2WSNllikUMpHRlI6/lXzR8UvDbeG/FM0ccZWzucy2xA6Ankfgc/hivlM/wTuq8V6n6Dwdmqs8HUfmv1Ryh4FW9HnitdXsrqdd0UNwjuPUA81eXRDKriGQmaMpw67VfKlvlP4U9vDF8r+X58BYkg4Jz7HpXzyp1ItSR9lUxFCcXGT3On+IPhvUtR8SXfiO2aK90eXZKbhJ1+WPABXBOemeldLrKR/YtXW7jsR4W/sgGxZdvM2Plx33V5tDoV0t09jcah5KrGHKxuSpHPBHtioJdDvVNvbteQssxPlqJWK4AJzyMCvT+tODlKMN/P+tDwZZf7SMKcqytHRaPbTXffTc9WivFl1iz0OaG1NjcaCZpFZBudwvBJ71li81G88J+CZUkhls1uRHeHjIZXwg9uAa4F9B1KNXla7iVo87iJjwAOR9B+tNg0LUGtI5Vu4likCugEp74/hxx1xVLHT1Xs+n+X+X4mbyelo1VXTo+z/HVfcehw37X/AIq8SwWsFiup2MLxaSgRR1xuIzwWzV21MEfiOFrkQJqx8PSf2gI8Y8zHfH8VeYzaHcQTW5+1q0ksjIzJIcq4Gev0plvod/NPOq3Me9ZDG7mRhuIAJ59MEd6FjZrenre4pZPTa92rZWtt8vu6+p2eoQyTfCWNmRtLW2hTMZ2FLwFgQQQcg/UV5nn1bJ9c1vNoFx9mdX1BGlRlKR+YxUAkgHH1A+gpi+G7pmKLd2hcMVClj1HqcVxYpyrNWjY9jLlTwsZpzveTexiVc0bTbnVtWtdNtVJluJAg9h3P4das6lo0mn2RnmmjZhIqhUycqc8k/h0r1D9n3w0Fjm8S3URLPmG2BHQfxH+Q/OlgcHKvXjDot/QM1zSng8JKvF+S830PVPDel22i6PbabaptjgjCjjr6mtGmr1p1focIqMUo7H4zOcpycpPVhRRRVEhRRRQAUUUUAFFFFABRRRQAUUUUAFFFFABRRRQAUUUUAFFFFABRRRQAUUUUAFFFFABRRRQAUUUUAIe/pXzB+3x8Mv8AhIfBUHjrTLffqOijZdhB80tqx6/8AY5+hNfUFVtSs7bULC4sbyFZ7a4iaKaNujIwIIP1BoA8B/Yd+Jx8Z/DgeHNSuA+r6CBEdzfNLb/wN746H8K9U+LPhZvE/hp4rdA1/bHzLY9MnuPxr4bl/tL9mv8AadDL5zaP52cDpPYyHkemR+hAr9DLG8t9RsLe/s5kntbiJZYpFOQ6MMgj8CKyrUY1oOEtmb4bETw1WNWm9VqfOieDfiEEULpt2qr91dy4X9P881JF4R+I0Unmx2F2HweSV/wr2Hx58QNE8FTWq6yl3tugfLeOEsuR1BPY89PrXL/8L68Dg9dR/wDAc8V4EsqwcJcrqNM+6w+Z51jKaqUcKpRfVRZ59N4F8dSuGk0m7ZguzO4A4+oqM/D7xucZ0a5OOg8zpXo3/C+/A3rqP/gMaP8Ahffgb11H/wABjWf9lYK9/as6ljOIkrfVP/JWedr4C8crGyf2Td7XG0jzAeP/AK9MHw/8brjbo12BzjD4wPTrXo//AAvrwP8A9RD/AMBzR/wvrwP/ANRH/wABjT/srBf8/fxD67xD/wBAf/kr/wAzzn/hX/jfr/Y93nO4fP0P504+A/HWwp/ZN1t3bsCTq3TP5CvRB8evBGf+Yj/4Dmj/AIX14H/6iP8A4DGj+ysD/wA/X94PGcQ/9Af/AJK/8zzr/hX/AI3B/wCQPdg+ok/+v9fzpP8AhX/jfP8AyBrrP+//APXr0YfHrwPn/mIf+AxpH+PXgfA2nUf/AAGNL+ycDa3tH94vrvEO31T/AMlf+ZwNh8OfGN3fQW93p9xDA8g813fIVe5x64r6J0exg0zTYLC2UJFAgRAPQVU8Ka5aeJNEg1exSdLe4BaPzYyjEA4zg9jjj2rWA4yOtexgcvpYVXpu9z47OM3xOOkqddW5ei7jlzn2paavXPenV6B4yCiiigAooooAKKKKACiiigAooooAKKKKACiiigAooooAKKKKACiiigAooooAKKKKACiiigAooooAKKKKACiiigD57/bg+GX/AAmfw1PiLTbbzNY0BWnXaMtLb/8ALRfwHzD3FYH7A/xMGveCZvAep3G7UNEG6z3ty9qTwB/uHI9htr6fuI0lieKVA8bqVZT0IPUV+eHxI0vUv2dP2l4dZ0mN10iSb7XaKM4ktpD88R9dpyP+Ag0Afb/xe8Kr4v8ABl3p6qPtaKZbVsdJAOB+PT8a+OJUkhlkhkVkdHKup4II4Oa+5/Der2PiHQLHW9MmEtlfQLNC4/usM/n2+or5t/aR8If2H4pXXbSMLY6kSXwOEm7/AJ15Ga0OaCqI/TvDvO/ZVnl9Z6S1j69fvPKMnNaPhezh1LxNpmnXG7ybm7ihk2nB2s4Bx+dZ2Rgc9enPWtLwrdwab4m0y/uSVitruKaQryQquCf0Brw6duZXP1vFuXsJ8nxWdvWx6P4r8D+GFstdbSbLU7CXRbtIHluJC0VyCQDtJ71Y8W+APC0K+IrDTLLU7S60a0W5F5LIWgmyM7Rnoa5Lx/431DxB4luNuqTyaL9tE0EBBUBQ2Rkf41Y+LPj6+8SateQabqlx/Ycqx7YCNuSFGc+oz+tejOrh0pe75fnsfDYfAZ25UU6r1Tb1enw6Pu3ro9N+xt+OfBvhzQNCElv4e125mfTluPt6SE28Tsufm57V5PnHfPpXrPjrxR4Y8QaSrReK9Yt5Y9PSH+zkgPlSuq9/qeK8mOG6nkdT71z4tQ5lyW/A97hh4n6tJ4py5r9b/r+mgtdB8PPDM/izxdZ6REG8tm33Dj+CMdT/AErn2ICkk8Dk/Svp/wDZq8If2L4XOu3kO2+1IBlDDlIv4R+PWjBUHXqrsieKs6WVZdKpF+/LSPq+vyPVdNtILKxhs7aNY4YUWONF6KoGAKsYoUYzS19UlbY/nRtttsKKKKBBRRRQAUUUUAFFFFABRRRQAUUUUAFFFFABRRRQAUUUUAFFFFABRRRQAUUUUAFFFFABRRRQAUUUUAFFFFABRRRQAjZ4xXin7YfwzHxC+Fk89jCH1nRt11aEDl1A+eP8QM/hXtlNk5XBUMDwQe9AHyL/AME+/iUbrTrz4aarOftFoGutN8w8mPP7yP8AA4bHu1fSvxJ8MweLPCN5pMwAd13RPjlHHII/Gvh39orw5qXwM/aFsfGfhuNobC7n/tCzxwu7P76E+xyfwf2r7s8DeJdN8YeENM8S6XIHtL+3WZP9kkcqfcHipnBTTTNsPXnQqxq03Zxd0fHmieTpN5f2erQRCcMsMkUuQFIZhJ2PbHp2rQgbwkMqywlGwMDdlQG6D8P0zXc/tP8Ag/8As/WYvFVnH/o18RHchRwkoHDfiB+leZaTqOj29ggvNMM12jE+aD26dPoTXzNWLo1HTkf0Dl+JjmuDhjqbbct0ns0Wr2TQIYS1qIHG+N1XaxbAPzc9waS/v/Dc9vcMliy3QjKxMPlXpgZ5PfP4VJc6tot5eWxksUiSOYs7BcYU84wDzTDqnh7Ygj0gA8biQSc5+Yjnv2Hb3rOUk9mjrhCWilCd/X+uw1Lvwp5KK1lOHAHmkjPPcDnj2Pb3qaa/8Kyom7TplaNSir0BG4kHPrjH45qF9S8OhSi6U4BBySTuAxwB7g4OaoeIruyu5oTp9u0EKIV2nudxOf1pOTXYunQ9pNaSS7tm/wDC/wALDxh4+hsY4WTT45PPn9BEp4X8TgY+tfY0ESQwpFEoREUKoA4AFebfs++D/wDhG/B0d9dQ7dQ1HE0ueqrj5V/Ln8a9MHSvfwFD2VLXdn4vxlnX9pY9xg/cp6L9WPHSikHelruPkgooooAKKKKACiiigAooooAKKKKACiiigAooooAKKKKACiiigAooooAKKKKACiiigAooooAKKKKACiiigAooooAKKKKACkb8qWigDyv9p/4bx/Ev4U3+mQwhtWsx9r01sfN5qA5X/gS5X6kV8/8A7APxIlstUvvhfrcxVZGefTVkP3JB/rIx9eT9a+026V8B/teeC7/4WfGex+InhpXt7PULkXkLp0hulOWX8etAH3D410G28S+Gb3RrlQVuIyFJH3G6gj6HFfGf2VtB8USWOsRYNnM0c64zkgHB59eDX138KPGNj4++H2leKrBlCXsAaWMH/VSjiRD9GBH0xXmX7RPh1NL1GLxtb2Uc6On2W7XbnaT9x8fp+NebmGH54qa3R97wNnTwleeDnrGpt/i/4J5BFr2lrMrRaJFlCQoEaHd7njj1FNfXdMEsckGlJEy/eIRcuCCDnI9Tnj0x0qY+JNOBgkXR0LKG3DAAUk/d9wB0pt14msxI6W+mReWeNzqMsMjj+Y/GvGcu0j9VjQb/AOXT/wDAiG41zTJobhRo8XmyxlEkIBKnsfw/nitr4JeEm8VeNYEmjJsLHE9xxweflX8T/KsoeKIhOph0iGM5G1EAByOw9a+mfgh4Q/4RPwXBHcIBf3gE90e+49F/AYH4V0YOh7aqnfRHz/E2cSyrL5QhHlnU0Wt/V/I72NVSNVUAADAAopV6UtfRn4aAooooAKKKKACiiigAooooAKKKKACiiigAooooAKKKKACiiigAooooAKKKKACiiigAooooAKKKKACiiigAooooAKKKKACiikJ5xQAHqKw7PxNps1rqdzLL9lg067e0mklOAWXg49a2z7815trfw71PUotWsm1qz/s+81E6lDG1o29Jc52uQ43J7YB96AOwPirw9sLf2xasogFwSHziPOAT6ZPGDySCAM1yvxw8D2PxT+FOoaKpRppovtGnzlT8kqjKHnnB6EehqpJ8MCWxatpVrA2nta3Fqlo5juWLlxvzJnapJK4IIJJz2ru/DOn3Gk+HbHTrq9e/ntYVje4ZQplIHXHagD4s/YX8fXPhHx7qXwv8Qs9tHfzOII5TjyLyPh09twH5r719p+JNJtdd0S70m9j3QXMRjbj1HX618U/tz+Abrwb8RLD4oeHlNvDqEytO0Q/1N5HghvbeAD9Q1fVvwG8f2nxJ+GemeJIGX7UU8m9jzzHOoG4fj1/Gk0pKzLp1JUpKcXqtUfKPibRrrw/4gvNGvVImtZDHn+8vZh7Gs3PIHtX0N+1H4P8APsIfFllF+8tlEV2FH3k7N+FfPkcck0yQwxmSWRgiKOrMTgD8a+UxWHdKs4Lbof0fw7nEMzy+OIb1taXk1v8A5no37PXhA+JPGa31zHu0/TSJpMjIZ/4F/Pk/SvrJVGAMYrj/AISeFI/CXg200/aPtLgS3Lgcs7dfyrsh0r6HBYdUaSj1PxLirOnm2YSqJ+5HSPp3+Yo6UUCius+aCiiigAooooAKKKKACiiigAooooAKKKKACiiigAooooAKKKKACiiigAooooAKKKKACiiigAooooAKKKKACiiigAooooAKyPGOrtoPhjUtYjtWuntLdpRCvVsdq16ZJGsilJFDIwKspGQQeoNAHz5478T+PdW077ZHLbaSLfSby6TyxIPNxhVcAPwQGPBJ55xXQ2nxC8Q6db3lrHodullZXB02K6mMhWKVJDHvkLMWdDtJ7EZGSeteqwaPplvCtvbaZZRQ4ZSiQqFweoxjvSyaPpcktzM+mWby3SCO4doFLTL6McZYfWgDzDW/FHiq38WXWnS3um3MKvpi2qW8bxgyTPMGbO45TKKCPpz6wS/FfxBeR2raN4ehk+0yNCplDEGeJMzRHkYIYbQfx5r1aHR9LhMbRaZZxmJRHEVhUbEByAOOBnnii50jTbqAW9zp1nND5nm7HhUjfnO7GOue/WgDm/ij4Os/iN8NtR8NalCIzfW4aLJyYJwMqQfZuM+5r4a/Z7+Kuo/Abxj4i8OeILGe7tGLQyWkb7StyhwjAnIAIyD7EHtX6JyRK0LRtkKylSFJHGMcelfHHx9/ZP1A6jceKPh9eTX5klM1xpt3MWkyTklHblvocn0oA+u7u2t9Z0d7W7iDwXcOHQ8jDCvB/hL8Lbiw+KGoPqcJaw0WT/RWYcTFhlD74H617/pysmn26spVliQFSMEHA4qZUwSdo5rCrQjUlGT6HrZfnWIwNCtQpPSorenn92g7bxxxxS5o5oxW55Io6UUUUAFFFFABRRRQAUUUUAFFFFABRRRQAUUUUAFFFFABRRRQAUUUUAFFFFABRRRQAUUUUAFFFFABRRRQAUUUUAFFFFABRRRQAUUUUAFFFFABRRRQAUnvS0UAN7dKdRRQAUUUUAFFFFABRRRQAUUUUAFFFFABRRRQAUUUUAFFFFABRRRQAUUUUAFFFFAH/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TextBox 13"/>
          <p:cNvSpPr txBox="1"/>
          <p:nvPr/>
        </p:nvSpPr>
        <p:spPr>
          <a:xfrm>
            <a:off x="189207" y="1022970"/>
            <a:ext cx="8559988" cy="923330"/>
          </a:xfrm>
          <a:prstGeom prst="rect">
            <a:avLst/>
          </a:prstGeom>
          <a:noFill/>
        </p:spPr>
        <p:txBody>
          <a:bodyPr wrap="square" rtlCol="0" anchor="t">
            <a:spAutoFit/>
          </a:bodyPr>
          <a:lstStyle/>
          <a:p>
            <a:r>
              <a:rPr lang="en-GB"/>
              <a:t>Use to hierarchy of control to reduce the risk: </a:t>
            </a:r>
            <a:endParaRPr lang="en-GB">
              <a:cs typeface="Calibri"/>
            </a:endParaRPr>
          </a:p>
          <a:p>
            <a:endParaRPr lang="en-GB"/>
          </a:p>
          <a:p>
            <a:endParaRPr lang="en-GB"/>
          </a:p>
        </p:txBody>
      </p:sp>
      <p:cxnSp>
        <p:nvCxnSpPr>
          <p:cNvPr id="24" name="Straight Arrow Connector 23"/>
          <p:cNvCxnSpPr/>
          <p:nvPr/>
        </p:nvCxnSpPr>
        <p:spPr>
          <a:xfrm flipV="1">
            <a:off x="3266644" y="3314820"/>
            <a:ext cx="888630" cy="521017"/>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6" name="Straight Arrow Connector 25"/>
          <p:cNvCxnSpPr/>
          <p:nvPr/>
        </p:nvCxnSpPr>
        <p:spPr>
          <a:xfrm flipV="1">
            <a:off x="2960933" y="3891133"/>
            <a:ext cx="1203623" cy="721131"/>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8" name="Straight Arrow Connector 27"/>
          <p:cNvCxnSpPr/>
          <p:nvPr/>
        </p:nvCxnSpPr>
        <p:spPr>
          <a:xfrm flipV="1">
            <a:off x="2598485" y="4668652"/>
            <a:ext cx="1557884" cy="97237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a:extLst>
              <a:ext uri="{FF2B5EF4-FFF2-40B4-BE49-F238E27FC236}">
                <a16:creationId xmlns:a16="http://schemas.microsoft.com/office/drawing/2014/main" id="{FE507CD8-E651-44AA-9986-F24A17D6FCCD}"/>
              </a:ext>
            </a:extLst>
          </p:cNvPr>
          <p:cNvCxnSpPr>
            <a:cxnSpLocks/>
          </p:cNvCxnSpPr>
          <p:nvPr/>
        </p:nvCxnSpPr>
        <p:spPr>
          <a:xfrm flipV="1">
            <a:off x="3581745" y="2583711"/>
            <a:ext cx="589010" cy="27685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a:extLst>
              <a:ext uri="{FF2B5EF4-FFF2-40B4-BE49-F238E27FC236}">
                <a16:creationId xmlns:a16="http://schemas.microsoft.com/office/drawing/2014/main" id="{824BBBB0-E1EA-4125-A8EB-DBBCC286704A}"/>
              </a:ext>
            </a:extLst>
          </p:cNvPr>
          <p:cNvCxnSpPr>
            <a:cxnSpLocks/>
          </p:cNvCxnSpPr>
          <p:nvPr/>
        </p:nvCxnSpPr>
        <p:spPr>
          <a:xfrm flipV="1">
            <a:off x="3848310" y="2176064"/>
            <a:ext cx="330053" cy="5974"/>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pic>
        <p:nvPicPr>
          <p:cNvPr id="3" name="Picture 3" descr="A screenshot of a social media post&#10;&#10;Description generated with very high confidence">
            <a:extLst>
              <a:ext uri="{FF2B5EF4-FFF2-40B4-BE49-F238E27FC236}">
                <a16:creationId xmlns:a16="http://schemas.microsoft.com/office/drawing/2014/main" id="{0CD5D6F9-6333-46D1-99BB-6A20CAA81F91}"/>
              </a:ext>
            </a:extLst>
          </p:cNvPr>
          <p:cNvPicPr>
            <a:picLocks noChangeAspect="1"/>
          </p:cNvPicPr>
          <p:nvPr/>
        </p:nvPicPr>
        <p:blipFill>
          <a:blip r:embed="rId3"/>
          <a:stretch>
            <a:fillRect/>
          </a:stretch>
        </p:blipFill>
        <p:spPr>
          <a:xfrm>
            <a:off x="4239491" y="1875264"/>
            <a:ext cx="4655127" cy="3464918"/>
          </a:xfrm>
          <a:prstGeom prst="rect">
            <a:avLst/>
          </a:prstGeom>
        </p:spPr>
      </p:pic>
    </p:spTree>
    <p:extLst>
      <p:ext uri="{BB962C8B-B14F-4D97-AF65-F5344CB8AC3E}">
        <p14:creationId xmlns:p14="http://schemas.microsoft.com/office/powerpoint/2010/main" val="4103468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0509" y="1123992"/>
            <a:ext cx="2976413" cy="1423052"/>
          </a:xfrm>
          <a:ln>
            <a:solidFill>
              <a:srgbClr val="242F60"/>
            </a:solidFill>
          </a:ln>
        </p:spPr>
        <p:txBody>
          <a:bodyPr vert="horz" lIns="91440" tIns="45720" rIns="91440" bIns="45720" rtlCol="0" anchor="t">
            <a:noAutofit/>
          </a:bodyPr>
          <a:lstStyle/>
          <a:p>
            <a:r>
              <a:rPr lang="en-GB" sz="1400" b="0">
                <a:latin typeface="+mn-lt"/>
                <a:cs typeface="Arial"/>
              </a:rPr>
              <a:t>This should include any supervision required for all involved in the activity e.g. close supervision of inexperienced users or young people.  E.g.  supervision of undergrads (Number of staff and demonstrator to student ratio) etc.... </a:t>
            </a:r>
          </a:p>
        </p:txBody>
      </p:sp>
      <p:sp>
        <p:nvSpPr>
          <p:cNvPr id="9" name="TextBox 8"/>
          <p:cNvSpPr txBox="1"/>
          <p:nvPr/>
        </p:nvSpPr>
        <p:spPr>
          <a:xfrm>
            <a:off x="283758" y="2790284"/>
            <a:ext cx="2976413" cy="1600438"/>
          </a:xfrm>
          <a:prstGeom prst="rect">
            <a:avLst/>
          </a:prstGeom>
          <a:noFill/>
          <a:ln>
            <a:solidFill>
              <a:srgbClr val="242F60"/>
            </a:solidFill>
          </a:ln>
        </p:spPr>
        <p:txBody>
          <a:bodyPr wrap="square" rtlCol="0" anchor="t">
            <a:spAutoFit/>
          </a:bodyPr>
          <a:lstStyle/>
          <a:p>
            <a:r>
              <a:rPr lang="en-GB" sz="1400">
                <a:solidFill>
                  <a:srgbClr val="242F60"/>
                </a:solidFill>
              </a:rPr>
              <a:t>Identify the training required to carry out this activity safely.  This should include any training required e.g. lab induction, training in SOP’s, training in the use of equipment, mandatory training e.g. compressed gas training etc.</a:t>
            </a:r>
          </a:p>
        </p:txBody>
      </p:sp>
      <p:sp>
        <p:nvSpPr>
          <p:cNvPr id="10" name="TextBox 9"/>
          <p:cNvSpPr txBox="1"/>
          <p:nvPr/>
        </p:nvSpPr>
        <p:spPr>
          <a:xfrm>
            <a:off x="292072" y="4555994"/>
            <a:ext cx="2945933" cy="738664"/>
          </a:xfrm>
          <a:prstGeom prst="rect">
            <a:avLst/>
          </a:prstGeom>
          <a:noFill/>
          <a:ln>
            <a:solidFill>
              <a:srgbClr val="242F60"/>
            </a:solidFill>
          </a:ln>
        </p:spPr>
        <p:txBody>
          <a:bodyPr wrap="square" rtlCol="0" anchor="t">
            <a:spAutoFit/>
          </a:bodyPr>
          <a:lstStyle/>
          <a:p>
            <a:r>
              <a:rPr lang="en-GB" sz="1400">
                <a:solidFill>
                  <a:srgbClr val="242F60"/>
                </a:solidFill>
              </a:rPr>
              <a:t>It must reflect the facilities available.  Users / emergency responders must be trained.</a:t>
            </a:r>
          </a:p>
        </p:txBody>
      </p:sp>
      <p:sp>
        <p:nvSpPr>
          <p:cNvPr id="12" name="TextBox 11"/>
          <p:cNvSpPr txBox="1"/>
          <p:nvPr/>
        </p:nvSpPr>
        <p:spPr>
          <a:xfrm>
            <a:off x="285145" y="5367412"/>
            <a:ext cx="2976412" cy="954107"/>
          </a:xfrm>
          <a:prstGeom prst="rect">
            <a:avLst/>
          </a:prstGeom>
          <a:noFill/>
          <a:ln>
            <a:solidFill>
              <a:srgbClr val="242F60"/>
            </a:solidFill>
          </a:ln>
        </p:spPr>
        <p:txBody>
          <a:bodyPr wrap="square" rtlCol="0" anchor="t">
            <a:spAutoFit/>
          </a:bodyPr>
          <a:lstStyle/>
          <a:p>
            <a:r>
              <a:rPr lang="en-GB" sz="1400">
                <a:solidFill>
                  <a:srgbClr val="242F60"/>
                </a:solidFill>
              </a:rPr>
              <a:t>Check waste guidance for appropriate waste disposal and ensure arrangements are in place prior to starting work.</a:t>
            </a:r>
          </a:p>
        </p:txBody>
      </p:sp>
      <p:cxnSp>
        <p:nvCxnSpPr>
          <p:cNvPr id="17" name="Straight Arrow Connector 16"/>
          <p:cNvCxnSpPr>
            <a:cxnSpLocks/>
          </p:cNvCxnSpPr>
          <p:nvPr/>
        </p:nvCxnSpPr>
        <p:spPr>
          <a:xfrm>
            <a:off x="3234975" y="3037001"/>
            <a:ext cx="744583" cy="0"/>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p:nvPr/>
        </p:nvCxnSpPr>
        <p:spPr>
          <a:xfrm flipV="1">
            <a:off x="3235234" y="2207314"/>
            <a:ext cx="744583" cy="1"/>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p:nvPr/>
        </p:nvCxnSpPr>
        <p:spPr>
          <a:xfrm flipV="1">
            <a:off x="3251859" y="4329337"/>
            <a:ext cx="719646" cy="457199"/>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a:xfrm>
            <a:off x="3258093" y="5803485"/>
            <a:ext cx="744583" cy="0"/>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pic>
        <p:nvPicPr>
          <p:cNvPr id="8" name="Picture 10" descr="A screenshot of a cell phone&#10;&#10;Description generated with very high confidence">
            <a:extLst>
              <a:ext uri="{FF2B5EF4-FFF2-40B4-BE49-F238E27FC236}">
                <a16:creationId xmlns:a16="http://schemas.microsoft.com/office/drawing/2014/main" id="{A449D672-165D-4D79-98C8-8D766462C961}"/>
              </a:ext>
            </a:extLst>
          </p:cNvPr>
          <p:cNvPicPr>
            <a:picLocks noChangeAspect="1"/>
          </p:cNvPicPr>
          <p:nvPr/>
        </p:nvPicPr>
        <p:blipFill>
          <a:blip r:embed="rId2"/>
          <a:stretch>
            <a:fillRect/>
          </a:stretch>
        </p:blipFill>
        <p:spPr>
          <a:xfrm>
            <a:off x="4038471" y="1333164"/>
            <a:ext cx="4351536" cy="4809020"/>
          </a:xfrm>
          <a:prstGeom prst="rect">
            <a:avLst/>
          </a:prstGeom>
        </p:spPr>
      </p:pic>
    </p:spTree>
    <p:extLst>
      <p:ext uri="{BB962C8B-B14F-4D97-AF65-F5344CB8AC3E}">
        <p14:creationId xmlns:p14="http://schemas.microsoft.com/office/powerpoint/2010/main" val="1436403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noGrp="1"/>
          </p:cNvSpPr>
          <p:nvPr>
            <p:ph type="body" sz="quarter" idx="13"/>
          </p:nvPr>
        </p:nvSpPr>
        <p:spPr>
          <a:xfrm>
            <a:off x="295835" y="1291872"/>
            <a:ext cx="2167965" cy="4417620"/>
          </a:xfrm>
          <a:prstGeom prst="rect">
            <a:avLst/>
          </a:prstGeom>
          <a:noFill/>
          <a:ln>
            <a:solidFill>
              <a:srgbClr val="242F60"/>
            </a:solidFill>
          </a:ln>
        </p:spPr>
        <p:txBody>
          <a:bodyPr vert="horz" wrap="square" lIns="91440" tIns="45720" rIns="91440" bIns="45720" rtlCol="0" anchor="t">
            <a:spAutoFit/>
          </a:bodyPr>
          <a:lstStyle/>
          <a:p>
            <a:pPr fontAlgn="base"/>
            <a:r>
              <a:rPr lang="en-GB" sz="1400" b="0">
                <a:solidFill>
                  <a:srgbClr val="242F60"/>
                </a:solidFill>
                <a:latin typeface="+mn-lt"/>
                <a:cs typeface="Arial"/>
              </a:rPr>
              <a:t>Exposure monitoring is a way of measuring the extent of  e.g. dust or noise levels during a specific task.</a:t>
            </a:r>
          </a:p>
          <a:p>
            <a:pPr fontAlgn="base"/>
            <a:r>
              <a:rPr lang="en-GB" sz="1400" b="0">
                <a:solidFill>
                  <a:srgbClr val="242F60"/>
                </a:solidFill>
                <a:latin typeface="+mn-lt"/>
                <a:cs typeface="Arial"/>
              </a:rPr>
              <a:t>It </a:t>
            </a:r>
            <a:r>
              <a:rPr lang="en-GB" sz="1400" b="0">
                <a:latin typeface="+mn-lt"/>
                <a:cs typeface="Arial"/>
              </a:rPr>
              <a:t>may be</a:t>
            </a:r>
            <a:r>
              <a:rPr lang="en-GB" sz="1400" b="0">
                <a:solidFill>
                  <a:srgbClr val="242F60"/>
                </a:solidFill>
                <a:latin typeface="+mn-lt"/>
                <a:cs typeface="Arial"/>
              </a:rPr>
              <a:t> required</a:t>
            </a:r>
            <a:r>
              <a:rPr lang="en-GB" sz="1400" b="0">
                <a:latin typeface="+mn-lt"/>
                <a:cs typeface="Arial"/>
              </a:rPr>
              <a:t> </a:t>
            </a:r>
            <a:endParaRPr lang="en-GB" sz="1400" b="0">
              <a:solidFill>
                <a:srgbClr val="242F60"/>
              </a:solidFill>
              <a:latin typeface="+mn-lt"/>
            </a:endParaRPr>
          </a:p>
          <a:p>
            <a:pPr marL="171450" indent="-171450" fontAlgn="base">
              <a:buFont typeface="Arial" panose="020B0604020202020204" pitchFamily="34" charset="0"/>
              <a:buChar char="•"/>
            </a:pPr>
            <a:r>
              <a:rPr lang="en-GB" sz="1400" b="0">
                <a:solidFill>
                  <a:srgbClr val="242F60"/>
                </a:solidFill>
                <a:latin typeface="+mn-lt"/>
                <a:cs typeface="Arial"/>
              </a:rPr>
              <a:t>when detecting a failure or deterioration of a control measure which could cause a serious health effect</a:t>
            </a:r>
          </a:p>
          <a:p>
            <a:pPr marL="171450" indent="-171450" fontAlgn="base">
              <a:buFont typeface="Arial" panose="020B0604020202020204" pitchFamily="34" charset="0"/>
              <a:buChar char="•"/>
            </a:pPr>
            <a:r>
              <a:rPr lang="en-GB" sz="1400" b="0">
                <a:solidFill>
                  <a:srgbClr val="242F60"/>
                </a:solidFill>
                <a:latin typeface="+mn-lt"/>
                <a:cs typeface="Arial"/>
              </a:rPr>
              <a:t>making sure exposure limits are not exceeded.</a:t>
            </a:r>
          </a:p>
          <a:p>
            <a:pPr marL="171450" indent="-171450" fontAlgn="base">
              <a:buFont typeface="Arial" panose="020B0604020202020204" pitchFamily="34" charset="0"/>
              <a:buChar char="•"/>
            </a:pPr>
            <a:r>
              <a:rPr lang="en-GB" sz="1400" b="0">
                <a:solidFill>
                  <a:srgbClr val="242F60"/>
                </a:solidFill>
                <a:latin typeface="+mn-lt"/>
                <a:cs typeface="Arial"/>
              </a:rPr>
              <a:t>Checking  on the effectiveness  of </a:t>
            </a:r>
            <a:r>
              <a:rPr lang="en-GB" sz="1400" b="0">
                <a:latin typeface="+mn-lt"/>
                <a:cs typeface="Arial"/>
              </a:rPr>
              <a:t>control</a:t>
            </a:r>
          </a:p>
          <a:p>
            <a:r>
              <a:rPr lang="en-GB" sz="1400" b="0">
                <a:latin typeface="+mn-lt"/>
                <a:cs typeface="Arial"/>
              </a:rPr>
              <a:t>Contact your College H&amp;S Lead if you require further information about exposure monitoring. </a:t>
            </a:r>
            <a:endParaRPr lang="en-GB" sz="1400" b="0">
              <a:solidFill>
                <a:srgbClr val="242F60"/>
              </a:solidFill>
              <a:latin typeface="Calibri"/>
              <a:cs typeface="Arial"/>
            </a:endParaRPr>
          </a:p>
        </p:txBody>
      </p:sp>
      <p:pic>
        <p:nvPicPr>
          <p:cNvPr id="9" name="Picture 8"/>
          <p:cNvPicPr>
            <a:picLocks noChangeAspect="1"/>
          </p:cNvPicPr>
          <p:nvPr/>
        </p:nvPicPr>
        <p:blipFill>
          <a:blip r:embed="rId2"/>
          <a:stretch>
            <a:fillRect/>
          </a:stretch>
        </p:blipFill>
        <p:spPr>
          <a:xfrm>
            <a:off x="2993052" y="1517323"/>
            <a:ext cx="6002902" cy="1426175"/>
          </a:xfrm>
          <a:prstGeom prst="rect">
            <a:avLst/>
          </a:prstGeom>
        </p:spPr>
      </p:pic>
      <p:cxnSp>
        <p:nvCxnSpPr>
          <p:cNvPr id="11" name="Straight Arrow Connector 10"/>
          <p:cNvCxnSpPr/>
          <p:nvPr/>
        </p:nvCxnSpPr>
        <p:spPr>
          <a:xfrm flipV="1">
            <a:off x="2463800" y="1864281"/>
            <a:ext cx="617513" cy="652496"/>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13" name="TextBox 12"/>
          <p:cNvSpPr txBox="1"/>
          <p:nvPr/>
        </p:nvSpPr>
        <p:spPr>
          <a:xfrm>
            <a:off x="3043151" y="3392788"/>
            <a:ext cx="4900737" cy="3108543"/>
          </a:xfrm>
          <a:prstGeom prst="rect">
            <a:avLst/>
          </a:prstGeom>
          <a:noFill/>
          <a:ln>
            <a:solidFill>
              <a:srgbClr val="242F60"/>
            </a:solidFill>
          </a:ln>
        </p:spPr>
        <p:txBody>
          <a:bodyPr wrap="square" rtlCol="0" anchor="t">
            <a:spAutoFit/>
          </a:bodyPr>
          <a:lstStyle/>
          <a:p>
            <a:pPr fontAlgn="base"/>
            <a:r>
              <a:rPr lang="en-GB" sz="1400">
                <a:solidFill>
                  <a:srgbClr val="242F60"/>
                </a:solidFill>
              </a:rPr>
              <a:t>Health surveillance is a system of ongoing health checks. These health checks may be required by law for employees who are exposed to noise or vibration, ionising radiation, solvents, fumes, dusts, biological agents and other substances hazardous to health, or work in compressed air. Health surveillance is important for:</a:t>
            </a:r>
          </a:p>
          <a:p>
            <a:pPr marL="285750" indent="-285750" fontAlgn="base">
              <a:buFont typeface="Arial" panose="020B0604020202020204" pitchFamily="34" charset="0"/>
              <a:buChar char="•"/>
            </a:pPr>
            <a:r>
              <a:rPr lang="en-GB" sz="1400">
                <a:solidFill>
                  <a:srgbClr val="242F60"/>
                </a:solidFill>
              </a:rPr>
              <a:t>detecting ill-health effects at an early stage, so employers can introduce better controls to prevent them getting worse</a:t>
            </a:r>
          </a:p>
          <a:p>
            <a:pPr marL="285750" indent="-285750" fontAlgn="base">
              <a:buFont typeface="Arial" panose="020B0604020202020204" pitchFamily="34" charset="0"/>
              <a:buChar char="•"/>
            </a:pPr>
            <a:r>
              <a:rPr lang="en-GB" sz="1400">
                <a:solidFill>
                  <a:srgbClr val="242F60"/>
                </a:solidFill>
              </a:rPr>
              <a:t>highlighting lapses in workplace control measures, therefore providing invaluable feedback to the risk assessment</a:t>
            </a:r>
          </a:p>
          <a:p>
            <a:pPr marL="285750" indent="-285750" fontAlgn="base">
              <a:buFont typeface="Arial" panose="020B0604020202020204" pitchFamily="34" charset="0"/>
              <a:buChar char="•"/>
            </a:pPr>
            <a:endParaRPr lang="en-GB" sz="1400">
              <a:solidFill>
                <a:srgbClr val="242F60"/>
              </a:solidFill>
            </a:endParaRPr>
          </a:p>
          <a:p>
            <a:pPr fontAlgn="base"/>
            <a:r>
              <a:rPr lang="en-GB" sz="1400">
                <a:solidFill>
                  <a:srgbClr val="242F60"/>
                </a:solidFill>
              </a:rPr>
              <a:t>If you are unsure and/or  if required,  please contact college H&amp;S lead because you must ensure adequate resource and measures are  in place prior to work starting.</a:t>
            </a:r>
            <a:endParaRPr lang="en-GB"/>
          </a:p>
        </p:txBody>
      </p:sp>
      <p:cxnSp>
        <p:nvCxnSpPr>
          <p:cNvPr id="14" name="Straight Arrow Connector 13"/>
          <p:cNvCxnSpPr/>
          <p:nvPr/>
        </p:nvCxnSpPr>
        <p:spPr>
          <a:xfrm flipV="1">
            <a:off x="5386831" y="2336969"/>
            <a:ext cx="3687" cy="1090194"/>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1360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ell phone&#10;&#10;Description generated with very high confidence">
            <a:extLst>
              <a:ext uri="{FF2B5EF4-FFF2-40B4-BE49-F238E27FC236}">
                <a16:creationId xmlns:a16="http://schemas.microsoft.com/office/drawing/2014/main" id="{84D5462F-EC02-406F-A25F-08B6E5DA6AAB}"/>
              </a:ext>
            </a:extLst>
          </p:cNvPr>
          <p:cNvPicPr>
            <a:picLocks noChangeAspect="1"/>
          </p:cNvPicPr>
          <p:nvPr/>
        </p:nvPicPr>
        <p:blipFill>
          <a:blip r:embed="rId2"/>
          <a:stretch>
            <a:fillRect/>
          </a:stretch>
        </p:blipFill>
        <p:spPr>
          <a:xfrm>
            <a:off x="2618508" y="1157079"/>
            <a:ext cx="6523512" cy="5304430"/>
          </a:xfrm>
          <a:prstGeom prst="rect">
            <a:avLst/>
          </a:prstGeom>
        </p:spPr>
      </p:pic>
      <p:sp>
        <p:nvSpPr>
          <p:cNvPr id="2" name="TextBox 1">
            <a:extLst>
              <a:ext uri="{FF2B5EF4-FFF2-40B4-BE49-F238E27FC236}">
                <a16:creationId xmlns:a16="http://schemas.microsoft.com/office/drawing/2014/main" id="{B0C0E6A6-1B08-462F-855C-DC1AA3A92104}"/>
              </a:ext>
            </a:extLst>
          </p:cNvPr>
          <p:cNvSpPr txBox="1"/>
          <p:nvPr/>
        </p:nvSpPr>
        <p:spPr>
          <a:xfrm>
            <a:off x="156308" y="1195215"/>
            <a:ext cx="2196613" cy="4824911"/>
          </a:xfrm>
          <a:prstGeom prst="rect">
            <a:avLst/>
          </a:prstGeom>
          <a:noFill/>
          <a:ln>
            <a:solidFill>
              <a:srgbClr val="242F6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1400"/>
              <a:t>A general risk assessment should be completed for the activity this identifies:</a:t>
            </a:r>
          </a:p>
          <a:p>
            <a:pPr marL="285750" indent="-285750">
              <a:lnSpc>
                <a:spcPct val="90000"/>
              </a:lnSpc>
              <a:spcBef>
                <a:spcPts val="1000"/>
              </a:spcBef>
              <a:buFont typeface="Arial"/>
              <a:buChar char="•"/>
            </a:pPr>
            <a:r>
              <a:rPr lang="en-US" sz="1400">
                <a:cs typeface="Calibri"/>
              </a:rPr>
              <a:t>All other hazards that may be present e.g. fire, explosion, compressed gases, cryogenic liquids, use of equipment e.g. centrifuge.</a:t>
            </a:r>
            <a:endParaRPr lang="en-US" sz="1400"/>
          </a:p>
          <a:p>
            <a:pPr marL="285750" indent="-285750">
              <a:lnSpc>
                <a:spcPct val="90000"/>
              </a:lnSpc>
              <a:spcBef>
                <a:spcPts val="1000"/>
              </a:spcBef>
              <a:buFont typeface="Arial"/>
              <a:buChar char="•"/>
            </a:pPr>
            <a:r>
              <a:rPr lang="en-US" sz="1400">
                <a:cs typeface="Calibri"/>
              </a:rPr>
              <a:t>Who might be harmed </a:t>
            </a:r>
            <a:endParaRPr lang="en-US" sz="1400"/>
          </a:p>
          <a:p>
            <a:pPr marL="285750" indent="-285750">
              <a:lnSpc>
                <a:spcPct val="90000"/>
              </a:lnSpc>
              <a:spcBef>
                <a:spcPts val="1000"/>
              </a:spcBef>
              <a:buFont typeface="Arial"/>
              <a:buChar char="•"/>
            </a:pPr>
            <a:r>
              <a:rPr lang="en-US" sz="1400">
                <a:cs typeface="Calibri"/>
              </a:rPr>
              <a:t>What measures are already in place</a:t>
            </a:r>
          </a:p>
          <a:p>
            <a:pPr marL="285750" indent="-285750">
              <a:lnSpc>
                <a:spcPct val="90000"/>
              </a:lnSpc>
              <a:spcBef>
                <a:spcPts val="1000"/>
              </a:spcBef>
              <a:buFont typeface="Arial"/>
              <a:buChar char="•"/>
            </a:pPr>
            <a:r>
              <a:rPr lang="en-US" sz="1400">
                <a:cs typeface="Calibri"/>
              </a:rPr>
              <a:t>Any additional measures to manage</a:t>
            </a:r>
            <a:r>
              <a:rPr lang="en-US" sz="1400"/>
              <a:t> the risk </a:t>
            </a:r>
            <a:endParaRPr lang="en-GB" sz="1400">
              <a:ea typeface="+mn-lt"/>
              <a:cs typeface="+mn-lt"/>
            </a:endParaRPr>
          </a:p>
          <a:p>
            <a:endParaRPr lang="en-US">
              <a:cs typeface="Calibri"/>
            </a:endParaRPr>
          </a:p>
          <a:p>
            <a:r>
              <a:rPr lang="en-US" sz="1400">
                <a:cs typeface="Calibri"/>
              </a:rPr>
              <a:t>A specific DSEAR risk assessment may need to be carried out  </a:t>
            </a:r>
          </a:p>
        </p:txBody>
      </p:sp>
      <p:cxnSp>
        <p:nvCxnSpPr>
          <p:cNvPr id="5" name="Straight Arrow Connector 4">
            <a:extLst>
              <a:ext uri="{FF2B5EF4-FFF2-40B4-BE49-F238E27FC236}">
                <a16:creationId xmlns:a16="http://schemas.microsoft.com/office/drawing/2014/main" id="{B50DE31A-D0FA-4564-B1C9-4CEF522AB8BC}"/>
              </a:ext>
            </a:extLst>
          </p:cNvPr>
          <p:cNvCxnSpPr/>
          <p:nvPr/>
        </p:nvCxnSpPr>
        <p:spPr>
          <a:xfrm>
            <a:off x="2300235" y="2340712"/>
            <a:ext cx="373693" cy="100656"/>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6" name="Straight Arrow Connector 5">
            <a:extLst>
              <a:ext uri="{FF2B5EF4-FFF2-40B4-BE49-F238E27FC236}">
                <a16:creationId xmlns:a16="http://schemas.microsoft.com/office/drawing/2014/main" id="{834486DA-ABC5-4CDF-8C45-72416DE75297}"/>
              </a:ext>
            </a:extLst>
          </p:cNvPr>
          <p:cNvCxnSpPr>
            <a:cxnSpLocks/>
          </p:cNvCxnSpPr>
          <p:nvPr/>
        </p:nvCxnSpPr>
        <p:spPr>
          <a:xfrm>
            <a:off x="2367718" y="5317978"/>
            <a:ext cx="508660" cy="201881"/>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29386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42163" y="874331"/>
            <a:ext cx="8470232" cy="646331"/>
          </a:xfrm>
          <a:prstGeom prst="rect">
            <a:avLst/>
          </a:prstGeom>
          <a:noFill/>
        </p:spPr>
        <p:txBody>
          <a:bodyPr wrap="square" rtlCol="0" anchor="t">
            <a:spAutoFit/>
          </a:bodyPr>
          <a:lstStyle/>
          <a:p>
            <a:r>
              <a:rPr lang="en-GB" dirty="0">
                <a:latin typeface="Arial" panose="020B0604020202020204" pitchFamily="34" charset="0"/>
                <a:cs typeface="Arial" panose="020B0604020202020204" pitchFamily="34" charset="0"/>
              </a:rPr>
              <a:t>This section should be completed prior to purchasing any chemicals, you will need the safety data sheet in order to complete it.</a:t>
            </a:r>
          </a:p>
        </p:txBody>
      </p:sp>
      <p:sp>
        <p:nvSpPr>
          <p:cNvPr id="12" name="TextBox 11"/>
          <p:cNvSpPr txBox="1"/>
          <p:nvPr/>
        </p:nvSpPr>
        <p:spPr>
          <a:xfrm>
            <a:off x="257945" y="2981786"/>
            <a:ext cx="2392259" cy="1169551"/>
          </a:xfrm>
          <a:prstGeom prst="rect">
            <a:avLst/>
          </a:prstGeom>
          <a:noFill/>
          <a:ln>
            <a:solidFill>
              <a:srgbClr val="242F60"/>
            </a:solidFill>
          </a:ln>
        </p:spPr>
        <p:txBody>
          <a:bodyPr wrap="square" rtlCol="0" anchor="t">
            <a:spAutoFit/>
          </a:bodyPr>
          <a:lstStyle/>
          <a:p>
            <a:r>
              <a:rPr lang="en-GB" sz="1400">
                <a:solidFill>
                  <a:srgbClr val="242F60"/>
                </a:solidFill>
              </a:rPr>
              <a:t>The </a:t>
            </a:r>
            <a:r>
              <a:rPr lang="en-GB" sz="1400" b="1">
                <a:solidFill>
                  <a:srgbClr val="242F60"/>
                </a:solidFill>
              </a:rPr>
              <a:t>CAS-number </a:t>
            </a:r>
            <a:r>
              <a:rPr lang="en-GB" sz="1400">
                <a:solidFill>
                  <a:srgbClr val="242F60"/>
                </a:solidFill>
              </a:rPr>
              <a:t>is a unique number for each compound.  Mixtures may have more than 1 CAS-Number.  See SDS, section 3.</a:t>
            </a:r>
          </a:p>
        </p:txBody>
      </p:sp>
      <p:sp>
        <p:nvSpPr>
          <p:cNvPr id="13" name="TextBox 12"/>
          <p:cNvSpPr txBox="1"/>
          <p:nvPr/>
        </p:nvSpPr>
        <p:spPr>
          <a:xfrm>
            <a:off x="264460" y="4326605"/>
            <a:ext cx="2395384" cy="954107"/>
          </a:xfrm>
          <a:prstGeom prst="rect">
            <a:avLst/>
          </a:prstGeom>
          <a:noFill/>
          <a:ln>
            <a:solidFill>
              <a:srgbClr val="242F60"/>
            </a:solidFill>
          </a:ln>
        </p:spPr>
        <p:txBody>
          <a:bodyPr wrap="square" rtlCol="0" anchor="t">
            <a:spAutoFit/>
          </a:bodyPr>
          <a:lstStyle/>
          <a:p>
            <a:r>
              <a:rPr lang="en-GB" sz="1400">
                <a:solidFill>
                  <a:srgbClr val="242F60"/>
                </a:solidFill>
              </a:rPr>
              <a:t>This should be the largest volume container you are purchasing (grams, Kg, millilitres, litres etc).</a:t>
            </a:r>
          </a:p>
        </p:txBody>
      </p:sp>
      <p:sp>
        <p:nvSpPr>
          <p:cNvPr id="14" name="TextBox 13"/>
          <p:cNvSpPr txBox="1"/>
          <p:nvPr/>
        </p:nvSpPr>
        <p:spPr>
          <a:xfrm>
            <a:off x="257945" y="2285297"/>
            <a:ext cx="2370315" cy="523220"/>
          </a:xfrm>
          <a:prstGeom prst="rect">
            <a:avLst/>
          </a:prstGeom>
          <a:noFill/>
          <a:ln>
            <a:solidFill>
              <a:srgbClr val="242F60"/>
            </a:solidFill>
          </a:ln>
        </p:spPr>
        <p:txBody>
          <a:bodyPr wrap="square" rtlCol="0">
            <a:spAutoFit/>
          </a:bodyPr>
          <a:lstStyle/>
          <a:p>
            <a:r>
              <a:rPr lang="en-GB" sz="1400">
                <a:solidFill>
                  <a:srgbClr val="242F60"/>
                </a:solidFill>
              </a:rPr>
              <a:t>This concentration of the chemical you are purchasing</a:t>
            </a:r>
          </a:p>
        </p:txBody>
      </p:sp>
      <p:sp>
        <p:nvSpPr>
          <p:cNvPr id="15" name="TextBox 14"/>
          <p:cNvSpPr txBox="1"/>
          <p:nvPr/>
        </p:nvSpPr>
        <p:spPr>
          <a:xfrm>
            <a:off x="7112031" y="5477538"/>
            <a:ext cx="1902125" cy="1169551"/>
          </a:xfrm>
          <a:prstGeom prst="rect">
            <a:avLst/>
          </a:prstGeom>
          <a:noFill/>
          <a:ln>
            <a:solidFill>
              <a:srgbClr val="242F60"/>
            </a:solidFill>
          </a:ln>
        </p:spPr>
        <p:txBody>
          <a:bodyPr wrap="square" rtlCol="0" anchor="t">
            <a:spAutoFit/>
          </a:bodyPr>
          <a:lstStyle/>
          <a:p>
            <a:r>
              <a:rPr lang="en-GB" sz="1400">
                <a:solidFill>
                  <a:srgbClr val="242F60"/>
                </a:solidFill>
              </a:rPr>
              <a:t>The sheet should be reviewed, then updated if necessary or when a new purchase is made </a:t>
            </a:r>
          </a:p>
        </p:txBody>
      </p:sp>
      <p:cxnSp>
        <p:nvCxnSpPr>
          <p:cNvPr id="17" name="Straight Arrow Connector 16"/>
          <p:cNvCxnSpPr>
            <a:cxnSpLocks/>
          </p:cNvCxnSpPr>
          <p:nvPr/>
        </p:nvCxnSpPr>
        <p:spPr>
          <a:xfrm>
            <a:off x="2656835" y="1717019"/>
            <a:ext cx="946385" cy="1024065"/>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p:cNvCxnSpPr>
            <a:cxnSpLocks/>
          </p:cNvCxnSpPr>
          <p:nvPr/>
        </p:nvCxnSpPr>
        <p:spPr>
          <a:xfrm flipV="1">
            <a:off x="2697649" y="3302690"/>
            <a:ext cx="897573" cy="1191289"/>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p:cNvCxnSpPr>
            <a:cxnSpLocks/>
          </p:cNvCxnSpPr>
          <p:nvPr/>
        </p:nvCxnSpPr>
        <p:spPr>
          <a:xfrm>
            <a:off x="2631154" y="2461662"/>
            <a:ext cx="961503" cy="476797"/>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5" name="TextBox 24"/>
          <p:cNvSpPr txBox="1"/>
          <p:nvPr/>
        </p:nvSpPr>
        <p:spPr>
          <a:xfrm>
            <a:off x="252083" y="1588401"/>
            <a:ext cx="2365903" cy="523220"/>
          </a:xfrm>
          <a:prstGeom prst="rect">
            <a:avLst/>
          </a:prstGeom>
          <a:noFill/>
          <a:ln>
            <a:solidFill>
              <a:srgbClr val="242F60"/>
            </a:solidFill>
          </a:ln>
        </p:spPr>
        <p:txBody>
          <a:bodyPr wrap="square" rtlCol="0">
            <a:spAutoFit/>
          </a:bodyPr>
          <a:lstStyle/>
          <a:p>
            <a:r>
              <a:rPr lang="en-GB" sz="1400">
                <a:solidFill>
                  <a:srgbClr val="242F60"/>
                </a:solidFill>
              </a:rPr>
              <a:t>Chemical name as it appears on the SDS sheet</a:t>
            </a:r>
          </a:p>
        </p:txBody>
      </p:sp>
      <p:cxnSp>
        <p:nvCxnSpPr>
          <p:cNvPr id="32" name="Straight Arrow Connector 31"/>
          <p:cNvCxnSpPr>
            <a:stCxn id="13" idx="3"/>
          </p:cNvCxnSpPr>
          <p:nvPr/>
        </p:nvCxnSpPr>
        <p:spPr>
          <a:xfrm flipV="1">
            <a:off x="2924304" y="8321412"/>
            <a:ext cx="942338" cy="1151752"/>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34" name="Straight Arrow Connector 33"/>
          <p:cNvCxnSpPr/>
          <p:nvPr/>
        </p:nvCxnSpPr>
        <p:spPr>
          <a:xfrm flipH="1" flipV="1">
            <a:off x="8382574" y="4188773"/>
            <a:ext cx="11804" cy="1242836"/>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36" name="TextBox 35"/>
          <p:cNvSpPr txBox="1"/>
          <p:nvPr/>
        </p:nvSpPr>
        <p:spPr>
          <a:xfrm>
            <a:off x="245410" y="5448062"/>
            <a:ext cx="2369701" cy="738664"/>
          </a:xfrm>
          <a:prstGeom prst="rect">
            <a:avLst/>
          </a:prstGeom>
          <a:noFill/>
          <a:ln>
            <a:solidFill>
              <a:srgbClr val="242F60"/>
            </a:solidFill>
          </a:ln>
        </p:spPr>
        <p:txBody>
          <a:bodyPr wrap="square" rtlCol="0" anchor="t">
            <a:spAutoFit/>
          </a:bodyPr>
          <a:lstStyle/>
          <a:p>
            <a:r>
              <a:rPr lang="en-GB" sz="1400">
                <a:solidFill>
                  <a:srgbClr val="242F60"/>
                </a:solidFill>
              </a:rPr>
              <a:t>Campus, building and room number where the chemical will be stored  </a:t>
            </a:r>
          </a:p>
        </p:txBody>
      </p:sp>
      <p:cxnSp>
        <p:nvCxnSpPr>
          <p:cNvPr id="37" name="Straight Arrow Connector 36"/>
          <p:cNvCxnSpPr/>
          <p:nvPr/>
        </p:nvCxnSpPr>
        <p:spPr>
          <a:xfrm>
            <a:off x="2668877" y="3108202"/>
            <a:ext cx="939447" cy="3247"/>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6E776F26-2CD3-4F40-94BF-C25F60317580}"/>
              </a:ext>
            </a:extLst>
          </p:cNvPr>
          <p:cNvCxnSpPr>
            <a:cxnSpLocks/>
          </p:cNvCxnSpPr>
          <p:nvPr/>
        </p:nvCxnSpPr>
        <p:spPr>
          <a:xfrm flipV="1">
            <a:off x="2643938" y="3533494"/>
            <a:ext cx="954861" cy="1976048"/>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9" name="TextBox 18">
            <a:extLst>
              <a:ext uri="{FF2B5EF4-FFF2-40B4-BE49-F238E27FC236}">
                <a16:creationId xmlns:a16="http://schemas.microsoft.com/office/drawing/2014/main" id="{342F47EA-D9C8-4F55-B5B9-DF6336CB6E00}"/>
              </a:ext>
            </a:extLst>
          </p:cNvPr>
          <p:cNvSpPr txBox="1"/>
          <p:nvPr/>
        </p:nvSpPr>
        <p:spPr>
          <a:xfrm>
            <a:off x="3039245" y="5171371"/>
            <a:ext cx="3808590" cy="1600438"/>
          </a:xfrm>
          <a:prstGeom prst="rect">
            <a:avLst/>
          </a:prstGeom>
          <a:noFill/>
          <a:ln>
            <a:solidFill>
              <a:srgbClr val="242F60"/>
            </a:solidFill>
          </a:ln>
        </p:spPr>
        <p:txBody>
          <a:bodyPr wrap="square" rtlCol="0" anchor="t">
            <a:spAutoFit/>
          </a:bodyPr>
          <a:lstStyle/>
          <a:p>
            <a:r>
              <a:rPr lang="en-GB" sz="1400">
                <a:solidFill>
                  <a:srgbClr val="242F60"/>
                </a:solidFill>
                <a:cs typeface="Calibri"/>
              </a:rPr>
              <a:t>Potentially unstable chemicals will have special storage requirements and an expiry date, after this date they may become unsafe.  (E.g. some ethers can form explosive peroxides when stored for prolonged periods).  See chemical label /  certificate of analysis.  (Further information about stability is also in the SDS section 10).</a:t>
            </a:r>
          </a:p>
        </p:txBody>
      </p:sp>
      <p:cxnSp>
        <p:nvCxnSpPr>
          <p:cNvPr id="20" name="Straight Arrow Connector 19">
            <a:extLst>
              <a:ext uri="{FF2B5EF4-FFF2-40B4-BE49-F238E27FC236}">
                <a16:creationId xmlns:a16="http://schemas.microsoft.com/office/drawing/2014/main" id="{2189BBAF-0C97-47FF-BA8A-D87E034CB880}"/>
              </a:ext>
            </a:extLst>
          </p:cNvPr>
          <p:cNvCxnSpPr>
            <a:cxnSpLocks/>
          </p:cNvCxnSpPr>
          <p:nvPr/>
        </p:nvCxnSpPr>
        <p:spPr>
          <a:xfrm flipV="1">
            <a:off x="3151362" y="3746854"/>
            <a:ext cx="455749" cy="1408531"/>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pic>
        <p:nvPicPr>
          <p:cNvPr id="2" name="Picture 2" descr="A screenshot of a cell phone&#10;&#10;Description generated with very high confidence">
            <a:extLst>
              <a:ext uri="{FF2B5EF4-FFF2-40B4-BE49-F238E27FC236}">
                <a16:creationId xmlns:a16="http://schemas.microsoft.com/office/drawing/2014/main" id="{B38A3F36-0A82-4893-8C35-862580896287}"/>
              </a:ext>
            </a:extLst>
          </p:cNvPr>
          <p:cNvPicPr>
            <a:picLocks noChangeAspect="1"/>
          </p:cNvPicPr>
          <p:nvPr/>
        </p:nvPicPr>
        <p:blipFill>
          <a:blip r:embed="rId2"/>
          <a:stretch>
            <a:fillRect/>
          </a:stretch>
        </p:blipFill>
        <p:spPr>
          <a:xfrm>
            <a:off x="3616036" y="1584313"/>
            <a:ext cx="5370021" cy="2592097"/>
          </a:xfrm>
          <a:prstGeom prst="rect">
            <a:avLst/>
          </a:prstGeom>
        </p:spPr>
      </p:pic>
    </p:spTree>
    <p:extLst>
      <p:ext uri="{BB962C8B-B14F-4D97-AF65-F5344CB8AC3E}">
        <p14:creationId xmlns:p14="http://schemas.microsoft.com/office/powerpoint/2010/main" val="2908925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982312" y="1284628"/>
            <a:ext cx="2981154" cy="2862322"/>
          </a:xfrm>
          <a:prstGeom prst="rect">
            <a:avLst/>
          </a:prstGeom>
          <a:noFill/>
          <a:ln>
            <a:solidFill>
              <a:srgbClr val="242F60"/>
            </a:solidFill>
          </a:ln>
        </p:spPr>
        <p:txBody>
          <a:bodyPr wrap="square" rtlCol="0" anchor="t">
            <a:spAutoFit/>
          </a:bodyPr>
          <a:lstStyle/>
          <a:p>
            <a:r>
              <a:rPr lang="en-GB">
                <a:solidFill>
                  <a:srgbClr val="242F60"/>
                </a:solidFill>
              </a:rPr>
              <a:t>Section 2 SDS</a:t>
            </a:r>
          </a:p>
          <a:p>
            <a:endParaRPr lang="en-GB"/>
          </a:p>
          <a:p>
            <a:endParaRPr lang="en-GB"/>
          </a:p>
          <a:p>
            <a:endParaRPr lang="en-GB"/>
          </a:p>
          <a:p>
            <a:endParaRPr lang="en-GB"/>
          </a:p>
          <a:p>
            <a:endParaRPr lang="en-GB"/>
          </a:p>
          <a:p>
            <a:endParaRPr lang="en-GB"/>
          </a:p>
          <a:p>
            <a:endParaRPr lang="en-GB"/>
          </a:p>
          <a:p>
            <a:endParaRPr lang="en-GB"/>
          </a:p>
          <a:p>
            <a:endParaRPr lang="en-GB"/>
          </a:p>
        </p:txBody>
      </p:sp>
      <p:sp>
        <p:nvSpPr>
          <p:cNvPr id="5" name="TextBox 4"/>
          <p:cNvSpPr txBox="1"/>
          <p:nvPr/>
        </p:nvSpPr>
        <p:spPr>
          <a:xfrm>
            <a:off x="6112042" y="1515857"/>
            <a:ext cx="2460951" cy="523220"/>
          </a:xfrm>
          <a:prstGeom prst="rect">
            <a:avLst/>
          </a:prstGeom>
          <a:noFill/>
          <a:ln>
            <a:noFill/>
          </a:ln>
        </p:spPr>
        <p:txBody>
          <a:bodyPr wrap="square" rtlCol="0" anchor="t">
            <a:spAutoFit/>
          </a:bodyPr>
          <a:lstStyle/>
          <a:p>
            <a:r>
              <a:rPr lang="en-GB" sz="1400">
                <a:solidFill>
                  <a:srgbClr val="242F60"/>
                </a:solidFill>
              </a:rPr>
              <a:t>Identify which hazard symbols are present , check the boxes</a:t>
            </a:r>
          </a:p>
        </p:txBody>
      </p:sp>
      <p:sp>
        <p:nvSpPr>
          <p:cNvPr id="6" name="TextBox 5"/>
          <p:cNvSpPr txBox="1"/>
          <p:nvPr/>
        </p:nvSpPr>
        <p:spPr>
          <a:xfrm>
            <a:off x="6112042" y="2098360"/>
            <a:ext cx="2460951" cy="523220"/>
          </a:xfrm>
          <a:prstGeom prst="rect">
            <a:avLst/>
          </a:prstGeom>
          <a:noFill/>
          <a:ln>
            <a:noFill/>
          </a:ln>
        </p:spPr>
        <p:txBody>
          <a:bodyPr wrap="square" rtlCol="0" anchor="t">
            <a:spAutoFit/>
          </a:bodyPr>
          <a:lstStyle/>
          <a:p>
            <a:r>
              <a:rPr lang="en-GB" sz="1400">
                <a:solidFill>
                  <a:srgbClr val="242F60"/>
                </a:solidFill>
              </a:rPr>
              <a:t>Danger – most severe</a:t>
            </a:r>
          </a:p>
          <a:p>
            <a:r>
              <a:rPr lang="en-GB" sz="1400">
                <a:solidFill>
                  <a:srgbClr val="242F60"/>
                </a:solidFill>
              </a:rPr>
              <a:t>Warning – less serious</a:t>
            </a:r>
          </a:p>
        </p:txBody>
      </p:sp>
      <p:sp>
        <p:nvSpPr>
          <p:cNvPr id="7" name="TextBox 6"/>
          <p:cNvSpPr txBox="1"/>
          <p:nvPr/>
        </p:nvSpPr>
        <p:spPr>
          <a:xfrm>
            <a:off x="6078790" y="2622072"/>
            <a:ext cx="2746701" cy="1600438"/>
          </a:xfrm>
          <a:prstGeom prst="rect">
            <a:avLst/>
          </a:prstGeom>
          <a:noFill/>
          <a:ln>
            <a:noFill/>
          </a:ln>
        </p:spPr>
        <p:txBody>
          <a:bodyPr wrap="square" rtlCol="0" anchor="t">
            <a:spAutoFit/>
          </a:bodyPr>
          <a:lstStyle/>
          <a:p>
            <a:r>
              <a:rPr lang="en-GB" sz="1400">
                <a:solidFill>
                  <a:srgbClr val="242F60"/>
                </a:solidFill>
              </a:rPr>
              <a:t>Use the drop-down menu to list all the hazard codes and hazard statements.  </a:t>
            </a:r>
            <a:r>
              <a:rPr lang="en-GB" sz="1400" i="1">
                <a:solidFill>
                  <a:srgbClr val="242F60"/>
                </a:solidFill>
              </a:rPr>
              <a:t>An * next to a hazard statement indicates it is a category 1 carcinogen, a mutagen or </a:t>
            </a:r>
            <a:r>
              <a:rPr lang="en-GB" sz="1400" i="1" err="1">
                <a:solidFill>
                  <a:srgbClr val="242F60"/>
                </a:solidFill>
              </a:rPr>
              <a:t>asthmagen</a:t>
            </a:r>
            <a:r>
              <a:rPr lang="en-GB" sz="1400" i="1">
                <a:solidFill>
                  <a:srgbClr val="242F60"/>
                </a:solidFill>
              </a:rPr>
              <a:t>.  The hazard groups will be automatically identified.</a:t>
            </a:r>
            <a:endParaRPr lang="en-GB" sz="1400" i="1">
              <a:solidFill>
                <a:srgbClr val="242F60"/>
              </a:solidFill>
              <a:cs typeface="Calibri"/>
            </a:endParaRPr>
          </a:p>
        </p:txBody>
      </p:sp>
      <p:sp>
        <p:nvSpPr>
          <p:cNvPr id="8" name="TextBox 7"/>
          <p:cNvSpPr txBox="1"/>
          <p:nvPr/>
        </p:nvSpPr>
        <p:spPr>
          <a:xfrm>
            <a:off x="5964900" y="4420662"/>
            <a:ext cx="2983831" cy="738664"/>
          </a:xfrm>
          <a:prstGeom prst="rect">
            <a:avLst/>
          </a:prstGeom>
          <a:noFill/>
          <a:ln>
            <a:solidFill>
              <a:srgbClr val="242F60"/>
            </a:solidFill>
          </a:ln>
        </p:spPr>
        <p:txBody>
          <a:bodyPr wrap="square" rtlCol="0" anchor="t">
            <a:spAutoFit/>
          </a:bodyPr>
          <a:lstStyle/>
          <a:p>
            <a:r>
              <a:rPr lang="en-GB" sz="1400">
                <a:solidFill>
                  <a:srgbClr val="242F60"/>
                </a:solidFill>
              </a:rPr>
              <a:t>See Section 8 SDS or EH40.  Work Exposure Limits (WELS) are legal limits that must not be exceeded.</a:t>
            </a:r>
          </a:p>
        </p:txBody>
      </p:sp>
      <p:sp>
        <p:nvSpPr>
          <p:cNvPr id="9" name="TextBox 8"/>
          <p:cNvSpPr txBox="1"/>
          <p:nvPr/>
        </p:nvSpPr>
        <p:spPr>
          <a:xfrm>
            <a:off x="5977793" y="5285657"/>
            <a:ext cx="2993419" cy="954107"/>
          </a:xfrm>
          <a:prstGeom prst="rect">
            <a:avLst/>
          </a:prstGeom>
          <a:noFill/>
          <a:ln>
            <a:solidFill>
              <a:srgbClr val="242F60"/>
            </a:solidFill>
          </a:ln>
        </p:spPr>
        <p:txBody>
          <a:bodyPr wrap="square" rtlCol="0" anchor="t">
            <a:spAutoFit/>
          </a:bodyPr>
          <a:lstStyle/>
          <a:p>
            <a:r>
              <a:rPr lang="en-GB" sz="1400">
                <a:solidFill>
                  <a:srgbClr val="242F60"/>
                </a:solidFill>
              </a:rPr>
              <a:t>If the chemical is category 1 carcinogen, a mutagen or asthmagen, you MUST consider substituting this chemical with a safer alternative.</a:t>
            </a:r>
          </a:p>
        </p:txBody>
      </p:sp>
      <p:cxnSp>
        <p:nvCxnSpPr>
          <p:cNvPr id="10" name="Straight Arrow Connector 9"/>
          <p:cNvCxnSpPr/>
          <p:nvPr/>
        </p:nvCxnSpPr>
        <p:spPr>
          <a:xfrm flipH="1">
            <a:off x="5355972" y="1642830"/>
            <a:ext cx="609888" cy="664822"/>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a:cxnSpLocks/>
          </p:cNvCxnSpPr>
          <p:nvPr/>
        </p:nvCxnSpPr>
        <p:spPr>
          <a:xfrm flipH="1">
            <a:off x="5381491" y="2419350"/>
            <a:ext cx="566100" cy="157492"/>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flipH="1">
            <a:off x="5361322" y="3164305"/>
            <a:ext cx="617429" cy="4355"/>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flipH="1">
            <a:off x="5333078" y="4714448"/>
            <a:ext cx="611135" cy="2993"/>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flipH="1" flipV="1">
            <a:off x="5324868" y="5171272"/>
            <a:ext cx="618098" cy="249379"/>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pic>
        <p:nvPicPr>
          <p:cNvPr id="2" name="Picture 2" descr="A screenshot of a cell phone&#10;&#10;Description generated with very high confidence">
            <a:extLst>
              <a:ext uri="{FF2B5EF4-FFF2-40B4-BE49-F238E27FC236}">
                <a16:creationId xmlns:a16="http://schemas.microsoft.com/office/drawing/2014/main" id="{02FBC81A-F710-41F7-86AB-B739D7C9E7C0}"/>
              </a:ext>
            </a:extLst>
          </p:cNvPr>
          <p:cNvPicPr>
            <a:picLocks noChangeAspect="1"/>
          </p:cNvPicPr>
          <p:nvPr/>
        </p:nvPicPr>
        <p:blipFill>
          <a:blip r:embed="rId2"/>
          <a:stretch>
            <a:fillRect/>
          </a:stretch>
        </p:blipFill>
        <p:spPr>
          <a:xfrm>
            <a:off x="58189" y="1817945"/>
            <a:ext cx="5270269" cy="3471494"/>
          </a:xfrm>
          <a:prstGeom prst="rect">
            <a:avLst/>
          </a:prstGeom>
        </p:spPr>
      </p:pic>
    </p:spTree>
    <p:extLst>
      <p:ext uri="{BB962C8B-B14F-4D97-AF65-F5344CB8AC3E}">
        <p14:creationId xmlns:p14="http://schemas.microsoft.com/office/powerpoint/2010/main" val="322310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87442" y="1222681"/>
            <a:ext cx="4730717" cy="1524132"/>
          </a:xfrm>
          <a:prstGeom prst="rect">
            <a:avLst/>
          </a:prstGeom>
        </p:spPr>
      </p:pic>
      <p:sp>
        <p:nvSpPr>
          <p:cNvPr id="7" name="TextBox 6"/>
          <p:cNvSpPr txBox="1"/>
          <p:nvPr/>
        </p:nvSpPr>
        <p:spPr>
          <a:xfrm>
            <a:off x="139004" y="1295299"/>
            <a:ext cx="1336067" cy="5478423"/>
          </a:xfrm>
          <a:prstGeom prst="rect">
            <a:avLst/>
          </a:prstGeom>
          <a:noFill/>
          <a:ln>
            <a:solidFill>
              <a:srgbClr val="242F60"/>
            </a:solidFill>
          </a:ln>
        </p:spPr>
        <p:txBody>
          <a:bodyPr wrap="square" rtlCol="0" anchor="t">
            <a:spAutoFit/>
          </a:bodyPr>
          <a:lstStyle/>
          <a:p>
            <a:r>
              <a:rPr lang="en-GB" sz="1400" dirty="0">
                <a:solidFill>
                  <a:srgbClr val="242F60"/>
                </a:solidFill>
                <a:cs typeface="Calibri"/>
              </a:rPr>
              <a:t>The hazard codes listed above will help you to assign the chemical to the highest hazard group for:</a:t>
            </a:r>
            <a:endParaRPr lang="en-US" dirty="0"/>
          </a:p>
          <a:p>
            <a:pPr marL="285750" indent="-285750">
              <a:buFont typeface="Arial"/>
              <a:buChar char="•"/>
            </a:pPr>
            <a:r>
              <a:rPr lang="en-GB" sz="1400" dirty="0">
                <a:solidFill>
                  <a:srgbClr val="242F60"/>
                </a:solidFill>
                <a:cs typeface="Calibri"/>
              </a:rPr>
              <a:t>skin and eyes</a:t>
            </a:r>
            <a:endParaRPr lang="en-GB" dirty="0">
              <a:solidFill>
                <a:srgbClr val="000000"/>
              </a:solidFill>
              <a:cs typeface="Calibri"/>
            </a:endParaRPr>
          </a:p>
          <a:p>
            <a:pPr marL="285750" indent="-285750">
              <a:buFont typeface="Arial"/>
              <a:buChar char="•"/>
            </a:pPr>
            <a:r>
              <a:rPr lang="en-GB" sz="1400" dirty="0">
                <a:solidFill>
                  <a:srgbClr val="242F60"/>
                </a:solidFill>
                <a:cs typeface="Calibri" panose="020F0502020204030204"/>
              </a:rPr>
              <a:t>Inhalation</a:t>
            </a:r>
          </a:p>
          <a:p>
            <a:endParaRPr lang="en-GB" sz="1400" dirty="0">
              <a:solidFill>
                <a:srgbClr val="242F60"/>
              </a:solidFill>
              <a:cs typeface="Calibri" panose="020F0502020204030204"/>
            </a:endParaRPr>
          </a:p>
          <a:p>
            <a:r>
              <a:rPr lang="en-GB" sz="1400" dirty="0">
                <a:solidFill>
                  <a:srgbClr val="242F60"/>
                </a:solidFill>
                <a:cs typeface="Calibri" panose="020F0502020204030204"/>
              </a:rPr>
              <a:t>When you do your risk assessment, this will help you to consider the route of entry and select controls that are </a:t>
            </a:r>
            <a:r>
              <a:rPr lang="en-GB" sz="1400" b="1" dirty="0">
                <a:solidFill>
                  <a:srgbClr val="242F60"/>
                </a:solidFill>
                <a:cs typeface="Calibri" panose="020F0502020204030204"/>
              </a:rPr>
              <a:t>proportionate</a:t>
            </a:r>
            <a:r>
              <a:rPr lang="en-GB" sz="1400" dirty="0">
                <a:solidFill>
                  <a:srgbClr val="242F60"/>
                </a:solidFill>
                <a:cs typeface="Calibri" panose="020F0502020204030204"/>
              </a:rPr>
              <a:t> to the health risk.  </a:t>
            </a:r>
          </a:p>
        </p:txBody>
      </p:sp>
      <p:sp>
        <p:nvSpPr>
          <p:cNvPr id="10" name="TextBox 9"/>
          <p:cNvSpPr txBox="1"/>
          <p:nvPr/>
        </p:nvSpPr>
        <p:spPr>
          <a:xfrm>
            <a:off x="7237912" y="1218893"/>
            <a:ext cx="1778369" cy="1815882"/>
          </a:xfrm>
          <a:prstGeom prst="rect">
            <a:avLst/>
          </a:prstGeom>
          <a:noFill/>
          <a:ln>
            <a:solidFill>
              <a:srgbClr val="242F60"/>
            </a:solidFill>
          </a:ln>
        </p:spPr>
        <p:txBody>
          <a:bodyPr wrap="square" rtlCol="0" anchor="t">
            <a:spAutoFit/>
          </a:bodyPr>
          <a:lstStyle/>
          <a:p>
            <a:r>
              <a:rPr lang="en-GB" sz="1400">
                <a:solidFill>
                  <a:srgbClr val="242F60"/>
                </a:solidFill>
              </a:rPr>
              <a:t>Identify if the chemical can be a hazard for pregnant or breastfeeding parent.   </a:t>
            </a:r>
            <a:r>
              <a:rPr lang="en-GB" sz="1400" i="1">
                <a:solidFill>
                  <a:srgbClr val="242F60"/>
                </a:solidFill>
              </a:rPr>
              <a:t>This is not where you consider if any new or expectant parents are present.</a:t>
            </a:r>
            <a:endParaRPr lang="en-GB" sz="1400" i="1">
              <a:solidFill>
                <a:srgbClr val="242F60"/>
              </a:solidFill>
              <a:cs typeface="Calibri"/>
            </a:endParaRPr>
          </a:p>
        </p:txBody>
      </p:sp>
      <p:cxnSp>
        <p:nvCxnSpPr>
          <p:cNvPr id="11" name="Straight Arrow Connector 10"/>
          <p:cNvCxnSpPr/>
          <p:nvPr/>
        </p:nvCxnSpPr>
        <p:spPr>
          <a:xfrm flipV="1">
            <a:off x="1483966" y="1530631"/>
            <a:ext cx="825581" cy="3605"/>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a:off x="1491696" y="3277378"/>
            <a:ext cx="798896" cy="3363"/>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p:cNvCxnSpPr>
            <a:cxnSpLocks/>
          </p:cNvCxnSpPr>
          <p:nvPr/>
        </p:nvCxnSpPr>
        <p:spPr>
          <a:xfrm flipH="1" flipV="1">
            <a:off x="6600710" y="2441954"/>
            <a:ext cx="637201" cy="1403"/>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pic>
        <p:nvPicPr>
          <p:cNvPr id="2" name="Picture 2" descr="A screenshot of a cell phone&#10;&#10;Description generated with very high confidence">
            <a:extLst>
              <a:ext uri="{FF2B5EF4-FFF2-40B4-BE49-F238E27FC236}">
                <a16:creationId xmlns:a16="http://schemas.microsoft.com/office/drawing/2014/main" id="{29F2D56C-5A08-4C84-9435-0AD457D139B5}"/>
              </a:ext>
            </a:extLst>
          </p:cNvPr>
          <p:cNvPicPr>
            <a:picLocks noChangeAspect="1"/>
          </p:cNvPicPr>
          <p:nvPr/>
        </p:nvPicPr>
        <p:blipFill>
          <a:blip r:embed="rId3"/>
          <a:stretch>
            <a:fillRect/>
          </a:stretch>
        </p:blipFill>
        <p:spPr>
          <a:xfrm>
            <a:off x="2294312" y="2651126"/>
            <a:ext cx="4522124" cy="2777719"/>
          </a:xfrm>
          <a:prstGeom prst="rect">
            <a:avLst/>
          </a:prstGeom>
        </p:spPr>
      </p:pic>
      <p:cxnSp>
        <p:nvCxnSpPr>
          <p:cNvPr id="12" name="Straight Arrow Connector 11">
            <a:extLst>
              <a:ext uri="{FF2B5EF4-FFF2-40B4-BE49-F238E27FC236}">
                <a16:creationId xmlns:a16="http://schemas.microsoft.com/office/drawing/2014/main" id="{6049964A-0BA3-47BC-9183-CA74E488CA68}"/>
              </a:ext>
            </a:extLst>
          </p:cNvPr>
          <p:cNvCxnSpPr>
            <a:cxnSpLocks/>
          </p:cNvCxnSpPr>
          <p:nvPr/>
        </p:nvCxnSpPr>
        <p:spPr>
          <a:xfrm>
            <a:off x="1491697" y="3643136"/>
            <a:ext cx="848772" cy="851263"/>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06551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95835" y="1291872"/>
            <a:ext cx="6814828" cy="452707"/>
          </a:xfrm>
        </p:spPr>
        <p:txBody>
          <a:bodyPr/>
          <a:lstStyle/>
          <a:p>
            <a:r>
              <a:rPr lang="en-GB"/>
              <a:t>See section 9 SDS </a:t>
            </a:r>
          </a:p>
        </p:txBody>
      </p:sp>
      <p:pic>
        <p:nvPicPr>
          <p:cNvPr id="5" name="Picture 4"/>
          <p:cNvPicPr>
            <a:picLocks noChangeAspect="1"/>
          </p:cNvPicPr>
          <p:nvPr/>
        </p:nvPicPr>
        <p:blipFill>
          <a:blip r:embed="rId2"/>
          <a:stretch>
            <a:fillRect/>
          </a:stretch>
        </p:blipFill>
        <p:spPr>
          <a:xfrm>
            <a:off x="2943923" y="2108631"/>
            <a:ext cx="5357867" cy="1176559"/>
          </a:xfrm>
          <a:prstGeom prst="rect">
            <a:avLst/>
          </a:prstGeom>
        </p:spPr>
      </p:pic>
      <p:sp>
        <p:nvSpPr>
          <p:cNvPr id="7" name="TextBox 6"/>
          <p:cNvSpPr txBox="1"/>
          <p:nvPr/>
        </p:nvSpPr>
        <p:spPr>
          <a:xfrm>
            <a:off x="295835" y="2115081"/>
            <a:ext cx="1854359" cy="738664"/>
          </a:xfrm>
          <a:prstGeom prst="rect">
            <a:avLst/>
          </a:prstGeom>
          <a:noFill/>
          <a:ln>
            <a:solidFill>
              <a:srgbClr val="242F60"/>
            </a:solidFill>
          </a:ln>
        </p:spPr>
        <p:txBody>
          <a:bodyPr wrap="square" rtlCol="0" anchor="t">
            <a:spAutoFit/>
          </a:bodyPr>
          <a:lstStyle/>
          <a:p>
            <a:r>
              <a:rPr lang="en-GB" sz="1400">
                <a:solidFill>
                  <a:srgbClr val="242F60"/>
                </a:solidFill>
              </a:rPr>
              <a:t>Drop-down list: is the chemical in pellet, granular, dust, liquid.  </a:t>
            </a:r>
          </a:p>
        </p:txBody>
      </p:sp>
      <p:sp>
        <p:nvSpPr>
          <p:cNvPr id="8" name="TextBox 7"/>
          <p:cNvSpPr txBox="1"/>
          <p:nvPr/>
        </p:nvSpPr>
        <p:spPr>
          <a:xfrm>
            <a:off x="295835" y="3285190"/>
            <a:ext cx="1835309" cy="523220"/>
          </a:xfrm>
          <a:prstGeom prst="rect">
            <a:avLst/>
          </a:prstGeom>
          <a:noFill/>
          <a:ln>
            <a:solidFill>
              <a:srgbClr val="242F60"/>
            </a:solidFill>
          </a:ln>
        </p:spPr>
        <p:txBody>
          <a:bodyPr wrap="square" rtlCol="0" anchor="t">
            <a:spAutoFit/>
          </a:bodyPr>
          <a:lstStyle/>
          <a:p>
            <a:r>
              <a:rPr lang="en-GB" sz="1400">
                <a:solidFill>
                  <a:srgbClr val="242F60"/>
                </a:solidFill>
              </a:rPr>
              <a:t>If it is a liquid, record the boiling point</a:t>
            </a:r>
          </a:p>
        </p:txBody>
      </p:sp>
      <p:sp>
        <p:nvSpPr>
          <p:cNvPr id="9" name="TextBox 8"/>
          <p:cNvSpPr txBox="1"/>
          <p:nvPr/>
        </p:nvSpPr>
        <p:spPr>
          <a:xfrm>
            <a:off x="3654113" y="4105173"/>
            <a:ext cx="1835309" cy="523220"/>
          </a:xfrm>
          <a:prstGeom prst="rect">
            <a:avLst/>
          </a:prstGeom>
          <a:noFill/>
          <a:ln>
            <a:solidFill>
              <a:srgbClr val="242F60"/>
            </a:solidFill>
          </a:ln>
        </p:spPr>
        <p:txBody>
          <a:bodyPr wrap="square" rtlCol="0" anchor="t">
            <a:spAutoFit/>
          </a:bodyPr>
          <a:lstStyle/>
          <a:p>
            <a:r>
              <a:rPr lang="en-GB" sz="1400">
                <a:solidFill>
                  <a:srgbClr val="242F60"/>
                </a:solidFill>
              </a:rPr>
              <a:t>Flash Point should be recorded  (if available)</a:t>
            </a:r>
          </a:p>
        </p:txBody>
      </p:sp>
      <p:sp>
        <p:nvSpPr>
          <p:cNvPr id="10" name="TextBox 9"/>
          <p:cNvSpPr txBox="1"/>
          <p:nvPr/>
        </p:nvSpPr>
        <p:spPr>
          <a:xfrm>
            <a:off x="6339371" y="4105173"/>
            <a:ext cx="1835309" cy="954107"/>
          </a:xfrm>
          <a:prstGeom prst="rect">
            <a:avLst/>
          </a:prstGeom>
          <a:noFill/>
          <a:ln>
            <a:solidFill>
              <a:srgbClr val="242F60"/>
            </a:solidFill>
          </a:ln>
        </p:spPr>
        <p:txBody>
          <a:bodyPr wrap="square" rtlCol="0" anchor="t">
            <a:spAutoFit/>
          </a:bodyPr>
          <a:lstStyle/>
          <a:p>
            <a:r>
              <a:rPr lang="en-GB" sz="1400">
                <a:solidFill>
                  <a:srgbClr val="242F60"/>
                </a:solidFill>
              </a:rPr>
              <a:t>Auto ignition temperature should be recorded (if available)</a:t>
            </a:r>
          </a:p>
        </p:txBody>
      </p:sp>
      <p:cxnSp>
        <p:nvCxnSpPr>
          <p:cNvPr id="11" name="Straight Arrow Connector 10"/>
          <p:cNvCxnSpPr>
            <a:cxnSpLocks/>
          </p:cNvCxnSpPr>
          <p:nvPr/>
        </p:nvCxnSpPr>
        <p:spPr>
          <a:xfrm flipV="1">
            <a:off x="2160279" y="2529669"/>
            <a:ext cx="770177" cy="290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p:cNvCxnSpPr>
            <a:stCxn id="8" idx="3"/>
          </p:cNvCxnSpPr>
          <p:nvPr/>
        </p:nvCxnSpPr>
        <p:spPr>
          <a:xfrm flipV="1">
            <a:off x="2131144" y="2958520"/>
            <a:ext cx="812779" cy="58828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a:stCxn id="9" idx="0"/>
          </p:cNvCxnSpPr>
          <p:nvPr/>
        </p:nvCxnSpPr>
        <p:spPr>
          <a:xfrm flipV="1">
            <a:off x="9660669" y="11384176"/>
            <a:ext cx="76933" cy="940868"/>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flipH="1" flipV="1">
            <a:off x="7197391" y="3221455"/>
            <a:ext cx="2484" cy="847161"/>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36FCCFCE-4CFB-491F-8493-ABF8D435DF7F}"/>
              </a:ext>
            </a:extLst>
          </p:cNvPr>
          <p:cNvCxnSpPr>
            <a:cxnSpLocks/>
          </p:cNvCxnSpPr>
          <p:nvPr/>
        </p:nvCxnSpPr>
        <p:spPr>
          <a:xfrm flipV="1">
            <a:off x="4569543" y="3225219"/>
            <a:ext cx="3154" cy="93118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08847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21254" y="968949"/>
            <a:ext cx="2918725" cy="1600438"/>
          </a:xfrm>
          <a:prstGeom prst="rect">
            <a:avLst/>
          </a:prstGeom>
          <a:noFill/>
          <a:ln>
            <a:solidFill>
              <a:srgbClr val="242F60"/>
            </a:solidFill>
          </a:ln>
        </p:spPr>
        <p:txBody>
          <a:bodyPr wrap="square" rtlCol="0" anchor="t">
            <a:spAutoFit/>
          </a:bodyPr>
          <a:lstStyle/>
          <a:p>
            <a:r>
              <a:rPr lang="en-GB" sz="1400">
                <a:solidFill>
                  <a:srgbClr val="242F60"/>
                </a:solidFill>
              </a:rPr>
              <a:t>SDS, Section 8.  If PPE is required, you MUST ensure that suitable PPE is available prior to starting work.  PPE manufacturers &amp; suppliers can advise on PPE selection.  Complete this section if standard PPE will be inadequate.</a:t>
            </a:r>
            <a:endParaRPr lang="en-GB" sz="1400">
              <a:solidFill>
                <a:srgbClr val="242F60"/>
              </a:solidFill>
              <a:cs typeface="Calibri"/>
            </a:endParaRPr>
          </a:p>
        </p:txBody>
      </p:sp>
      <p:sp>
        <p:nvSpPr>
          <p:cNvPr id="18" name="TextBox 17"/>
          <p:cNvSpPr txBox="1"/>
          <p:nvPr/>
        </p:nvSpPr>
        <p:spPr>
          <a:xfrm>
            <a:off x="118575" y="2662717"/>
            <a:ext cx="2892829" cy="1815882"/>
          </a:xfrm>
          <a:prstGeom prst="rect">
            <a:avLst/>
          </a:prstGeom>
          <a:noFill/>
          <a:ln>
            <a:solidFill>
              <a:srgbClr val="242F60"/>
            </a:solidFill>
          </a:ln>
        </p:spPr>
        <p:txBody>
          <a:bodyPr wrap="square" rtlCol="0" anchor="t">
            <a:spAutoFit/>
          </a:bodyPr>
          <a:lstStyle/>
          <a:p>
            <a:r>
              <a:rPr lang="en-GB" sz="1400">
                <a:solidFill>
                  <a:srgbClr val="242F60"/>
                </a:solidFill>
              </a:rPr>
              <a:t>SDS, Section 7 &amp; 10.  You MUST ensure you have suitable storage facilities and space available prior to purchasing the chemical. Incompatible chemicals must be stored apart.   Flammable liquids must be stored in a locked flame-proof cabinet.</a:t>
            </a:r>
            <a:endParaRPr lang="en-GB" sz="1400">
              <a:cs typeface="Calibri"/>
            </a:endParaRPr>
          </a:p>
        </p:txBody>
      </p:sp>
      <p:sp>
        <p:nvSpPr>
          <p:cNvPr id="19" name="TextBox 18"/>
          <p:cNvSpPr txBox="1"/>
          <p:nvPr/>
        </p:nvSpPr>
        <p:spPr>
          <a:xfrm>
            <a:off x="129566" y="4602850"/>
            <a:ext cx="2910413" cy="2031325"/>
          </a:xfrm>
          <a:prstGeom prst="rect">
            <a:avLst/>
          </a:prstGeom>
          <a:noFill/>
          <a:ln>
            <a:solidFill>
              <a:srgbClr val="242F60"/>
            </a:solidFill>
          </a:ln>
        </p:spPr>
        <p:txBody>
          <a:bodyPr wrap="square" rtlCol="0" anchor="t">
            <a:spAutoFit/>
          </a:bodyPr>
          <a:lstStyle/>
          <a:p>
            <a:r>
              <a:rPr lang="en-GB" sz="1400">
                <a:solidFill>
                  <a:srgbClr val="242F60"/>
                </a:solidFill>
              </a:rPr>
              <a:t>Section 13 SDS.  Waste disposal guidance is available from</a:t>
            </a:r>
            <a:r>
              <a:rPr lang="en-GB" sz="1400">
                <a:solidFill>
                  <a:srgbClr val="242F60"/>
                </a:solidFill>
                <a:ea typeface="+mn-lt"/>
                <a:cs typeface="+mn-lt"/>
              </a:rPr>
              <a:t> </a:t>
            </a:r>
            <a:r>
              <a:rPr lang="en-GB" sz="1400">
                <a:ea typeface="+mn-lt"/>
                <a:cs typeface="+mn-lt"/>
              </a:rPr>
              <a:t> </a:t>
            </a:r>
            <a:r>
              <a:rPr lang="en-GB" sz="1400">
                <a:ea typeface="+mn-lt"/>
                <a:cs typeface="+mn-lt"/>
                <a:hlinkClick r:id="rId2"/>
              </a:rPr>
              <a:t>https://staff.swansea.ac.uk/professional-services/estates-and-facilities-management/our-services/sustainability/waste/</a:t>
            </a:r>
            <a:r>
              <a:rPr lang="en-GB" sz="1400">
                <a:solidFill>
                  <a:srgbClr val="242F60"/>
                </a:solidFill>
                <a:ea typeface="+mn-lt"/>
                <a:cs typeface="+mn-lt"/>
              </a:rPr>
              <a:t>  </a:t>
            </a:r>
            <a:r>
              <a:rPr lang="en-GB" sz="1400">
                <a:solidFill>
                  <a:srgbClr val="000000"/>
                </a:solidFill>
              </a:rPr>
              <a:t>.  </a:t>
            </a:r>
            <a:r>
              <a:rPr lang="en-GB" sz="1400">
                <a:solidFill>
                  <a:srgbClr val="242F60"/>
                </a:solidFill>
              </a:rPr>
              <a:t>If you are unsure, please contact your Environment Officer or Estates-Waste@swansea.ac.uk  </a:t>
            </a:r>
            <a:r>
              <a:rPr lang="en-GB" sz="1400"/>
              <a:t>  </a:t>
            </a:r>
            <a:endParaRPr lang="en-GB" sz="1400">
              <a:cs typeface="Calibri"/>
            </a:endParaRPr>
          </a:p>
        </p:txBody>
      </p:sp>
      <p:sp>
        <p:nvSpPr>
          <p:cNvPr id="20"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914112" rIns="914112" bIns="91411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tx1"/>
                </a:solidFill>
                <a:effectLst/>
                <a:latin typeface="Segoe UI" panose="020B0502040204020203" pitchFamily="34" charset="0"/>
                <a:cs typeface="Segoe UI" panose="020B0502040204020203" pitchFamily="34" charset="0"/>
              </a:rPr>
              <a:t>estates-waste@swansea.ac.uk</a:t>
            </a:r>
            <a:endParaRPr kumimoji="0" lang="en-GB" altLang="en-US" sz="1800" b="0" i="0" u="none" strike="noStrike" cap="none" normalizeH="0" baseline="0">
              <a:ln>
                <a:noFill/>
              </a:ln>
              <a:solidFill>
                <a:schemeClr val="tx1"/>
              </a:solidFill>
              <a:effectLst/>
              <a:latin typeface="Arial" panose="020B0604020202020204" pitchFamily="34" charset="0"/>
            </a:endParaRPr>
          </a:p>
        </p:txBody>
      </p:sp>
      <p:cxnSp>
        <p:nvCxnSpPr>
          <p:cNvPr id="22" name="Straight Arrow Connector 21"/>
          <p:cNvCxnSpPr/>
          <p:nvPr/>
        </p:nvCxnSpPr>
        <p:spPr>
          <a:xfrm>
            <a:off x="3048291" y="1720666"/>
            <a:ext cx="883351" cy="281725"/>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p:cNvCxnSpPr>
            <a:cxnSpLocks/>
          </p:cNvCxnSpPr>
          <p:nvPr/>
        </p:nvCxnSpPr>
        <p:spPr>
          <a:xfrm>
            <a:off x="3033648" y="3401310"/>
            <a:ext cx="910590" cy="3727"/>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p:cNvCxnSpPr/>
          <p:nvPr/>
        </p:nvCxnSpPr>
        <p:spPr>
          <a:xfrm flipV="1">
            <a:off x="3050397" y="4184094"/>
            <a:ext cx="856541" cy="919823"/>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pic>
        <p:nvPicPr>
          <p:cNvPr id="2" name="Picture 2" descr="A screenshot of a cell phone&#10;&#10;Description generated with very high confidence">
            <a:extLst>
              <a:ext uri="{FF2B5EF4-FFF2-40B4-BE49-F238E27FC236}">
                <a16:creationId xmlns:a16="http://schemas.microsoft.com/office/drawing/2014/main" id="{6C0FF0DE-3B5F-44DC-A280-D987F7DB99CA}"/>
              </a:ext>
            </a:extLst>
          </p:cNvPr>
          <p:cNvPicPr>
            <a:picLocks noChangeAspect="1"/>
          </p:cNvPicPr>
          <p:nvPr/>
        </p:nvPicPr>
        <p:blipFill>
          <a:blip r:embed="rId3"/>
          <a:stretch>
            <a:fillRect/>
          </a:stretch>
        </p:blipFill>
        <p:spPr>
          <a:xfrm>
            <a:off x="3940233" y="1639534"/>
            <a:ext cx="5104014" cy="2839099"/>
          </a:xfrm>
          <a:prstGeom prst="rect">
            <a:avLst/>
          </a:prstGeom>
        </p:spPr>
      </p:pic>
    </p:spTree>
    <p:extLst>
      <p:ext uri="{BB962C8B-B14F-4D97-AF65-F5344CB8AC3E}">
        <p14:creationId xmlns:p14="http://schemas.microsoft.com/office/powerpoint/2010/main" val="302789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1059" y="1998377"/>
            <a:ext cx="3263685" cy="1169551"/>
          </a:xfrm>
          <a:prstGeom prst="rect">
            <a:avLst/>
          </a:prstGeom>
          <a:noFill/>
          <a:ln>
            <a:solidFill>
              <a:srgbClr val="242F60"/>
            </a:solidFill>
          </a:ln>
        </p:spPr>
        <p:txBody>
          <a:bodyPr wrap="square" rtlCol="0" anchor="t">
            <a:spAutoFit/>
          </a:bodyPr>
          <a:lstStyle/>
          <a:p>
            <a:r>
              <a:rPr lang="en-GB" sz="1400">
                <a:solidFill>
                  <a:srgbClr val="242F60"/>
                </a:solidFill>
              </a:rPr>
              <a:t>SDS, Section 4 – You must ensure all necessary equipment is in place before purchasing the chemical (e.g. </a:t>
            </a:r>
            <a:r>
              <a:rPr lang="en-GB" sz="1400" err="1">
                <a:solidFill>
                  <a:srgbClr val="242F60"/>
                </a:solidFill>
              </a:rPr>
              <a:t>diphoterine</a:t>
            </a:r>
            <a:r>
              <a:rPr lang="en-GB" sz="1400">
                <a:solidFill>
                  <a:srgbClr val="242F60"/>
                </a:solidFill>
              </a:rPr>
              <a:t>, eye wash, first aid kit).  If you are unsure, please contact your H&amp;S Lead.</a:t>
            </a:r>
          </a:p>
        </p:txBody>
      </p:sp>
      <p:sp>
        <p:nvSpPr>
          <p:cNvPr id="8" name="TextBox 7"/>
          <p:cNvSpPr txBox="1"/>
          <p:nvPr/>
        </p:nvSpPr>
        <p:spPr>
          <a:xfrm>
            <a:off x="169943" y="3493349"/>
            <a:ext cx="3263686" cy="954107"/>
          </a:xfrm>
          <a:prstGeom prst="rect">
            <a:avLst/>
          </a:prstGeom>
          <a:noFill/>
          <a:ln>
            <a:solidFill>
              <a:srgbClr val="242F60"/>
            </a:solidFill>
          </a:ln>
        </p:spPr>
        <p:txBody>
          <a:bodyPr wrap="square" rtlCol="0" anchor="t">
            <a:spAutoFit/>
          </a:bodyPr>
          <a:lstStyle/>
          <a:p>
            <a:r>
              <a:rPr lang="en-GB" sz="1400">
                <a:solidFill>
                  <a:srgbClr val="242F60"/>
                </a:solidFill>
              </a:rPr>
              <a:t>SDS, Section 5 – You must ensure all necessary equipment is in place before purchasing the chemical.  If you are unsure, please contact H&amp;S Lead. </a:t>
            </a:r>
          </a:p>
        </p:txBody>
      </p:sp>
      <p:sp>
        <p:nvSpPr>
          <p:cNvPr id="9" name="TextBox 8"/>
          <p:cNvSpPr txBox="1"/>
          <p:nvPr/>
        </p:nvSpPr>
        <p:spPr>
          <a:xfrm>
            <a:off x="168855" y="4815561"/>
            <a:ext cx="3284966" cy="1384995"/>
          </a:xfrm>
          <a:prstGeom prst="rect">
            <a:avLst/>
          </a:prstGeom>
          <a:noFill/>
          <a:ln>
            <a:solidFill>
              <a:srgbClr val="242F60"/>
            </a:solidFill>
          </a:ln>
        </p:spPr>
        <p:txBody>
          <a:bodyPr wrap="square" rtlCol="0" anchor="t">
            <a:spAutoFit/>
          </a:bodyPr>
          <a:lstStyle/>
          <a:p>
            <a:r>
              <a:rPr lang="en-GB" sz="1400">
                <a:solidFill>
                  <a:srgbClr val="242F60"/>
                </a:solidFill>
              </a:rPr>
              <a:t>SDS, Section 6 – You must ensure all necessary equipment is in place before purchasing the chemical (e.g. correct spill kit / PPE / detection tubes).  If you are unsure, please contact H&amp;S or Environment Officer  </a:t>
            </a:r>
          </a:p>
        </p:txBody>
      </p:sp>
      <p:cxnSp>
        <p:nvCxnSpPr>
          <p:cNvPr id="11" name="Straight Arrow Connector 10"/>
          <p:cNvCxnSpPr/>
          <p:nvPr/>
        </p:nvCxnSpPr>
        <p:spPr>
          <a:xfrm>
            <a:off x="3455260" y="2539896"/>
            <a:ext cx="952051" cy="611327"/>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3450961" y="3968579"/>
            <a:ext cx="953565" cy="434774"/>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flipV="1">
            <a:off x="3437675" y="4906667"/>
            <a:ext cx="970255" cy="230629"/>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id="{FBC59C70-94DD-4D03-B52F-0032D1F99FAC}"/>
              </a:ext>
            </a:extLst>
          </p:cNvPr>
          <p:cNvSpPr txBox="1"/>
          <p:nvPr/>
        </p:nvSpPr>
        <p:spPr>
          <a:xfrm>
            <a:off x="162266" y="943299"/>
            <a:ext cx="8697330" cy="954107"/>
          </a:xfrm>
          <a:prstGeom prst="rect">
            <a:avLst/>
          </a:prstGeom>
          <a:noFill/>
          <a:ln>
            <a:solidFill>
              <a:srgbClr val="242F60"/>
            </a:solidFill>
          </a:ln>
        </p:spPr>
        <p:txBody>
          <a:bodyPr wrap="square" rtlCol="0" anchor="t">
            <a:spAutoFit/>
          </a:bodyPr>
          <a:lstStyle/>
          <a:p>
            <a:r>
              <a:rPr lang="en-GB" sz="1400" b="1">
                <a:solidFill>
                  <a:srgbClr val="242F60"/>
                </a:solidFill>
              </a:rPr>
              <a:t>Prepare for emergencies: </a:t>
            </a:r>
            <a:r>
              <a:rPr lang="en-GB" sz="1400">
                <a:solidFill>
                  <a:srgbClr val="242F60"/>
                </a:solidFill>
              </a:rPr>
              <a:t> </a:t>
            </a:r>
            <a:r>
              <a:rPr lang="en-GB" sz="1400" b="1">
                <a:solidFill>
                  <a:srgbClr val="FF0000"/>
                </a:solidFill>
              </a:rPr>
              <a:t>ensure you know what to do if there is a first aid accident, fire, spill or other foreseeable emergency.</a:t>
            </a:r>
            <a:r>
              <a:rPr lang="en-GB" sz="1400" b="1">
                <a:solidFill>
                  <a:srgbClr val="242F60"/>
                </a:solidFill>
              </a:rPr>
              <a:t>  </a:t>
            </a:r>
            <a:r>
              <a:rPr lang="en-GB" sz="1400">
                <a:solidFill>
                  <a:srgbClr val="242F60"/>
                </a:solidFill>
              </a:rPr>
              <a:t>Ensure that suitable equipment is readily available; and that you are trained to deal with these emergencies or know how to summon trained help.  </a:t>
            </a:r>
            <a:r>
              <a:rPr lang="en-GB" sz="1400" i="1">
                <a:solidFill>
                  <a:srgbClr val="242F60"/>
                </a:solidFill>
                <a:cs typeface="Calibri"/>
              </a:rPr>
              <a:t>Do not just cut and paste from an </a:t>
            </a:r>
            <a:r>
              <a:rPr lang="en-GB" sz="1400" i="1" err="1">
                <a:solidFill>
                  <a:srgbClr val="242F60"/>
                </a:solidFill>
                <a:cs typeface="Calibri"/>
              </a:rPr>
              <a:t>sds</a:t>
            </a:r>
            <a:r>
              <a:rPr lang="en-GB" sz="1400" i="1">
                <a:solidFill>
                  <a:srgbClr val="242F60"/>
                </a:solidFill>
                <a:cs typeface="Calibri"/>
              </a:rPr>
              <a:t>. </a:t>
            </a:r>
            <a:r>
              <a:rPr lang="en-GB" sz="1400">
                <a:solidFill>
                  <a:srgbClr val="242F60"/>
                </a:solidFill>
                <a:cs typeface="Calibri"/>
              </a:rPr>
              <a:t> This information must be readily available when you use the chemical.  </a:t>
            </a:r>
          </a:p>
        </p:txBody>
      </p:sp>
      <p:pic>
        <p:nvPicPr>
          <p:cNvPr id="2" name="Picture 2" descr="A screenshot of a cell phone&#10;&#10;Description generated with very high confidence">
            <a:extLst>
              <a:ext uri="{FF2B5EF4-FFF2-40B4-BE49-F238E27FC236}">
                <a16:creationId xmlns:a16="http://schemas.microsoft.com/office/drawing/2014/main" id="{4B6EA823-1C75-4854-AC1C-5A51646A7FC3}"/>
              </a:ext>
            </a:extLst>
          </p:cNvPr>
          <p:cNvPicPr>
            <a:picLocks noChangeAspect="1"/>
          </p:cNvPicPr>
          <p:nvPr/>
        </p:nvPicPr>
        <p:blipFill>
          <a:blip r:embed="rId2"/>
          <a:stretch>
            <a:fillRect/>
          </a:stretch>
        </p:blipFill>
        <p:spPr>
          <a:xfrm>
            <a:off x="4438996" y="2677764"/>
            <a:ext cx="4605250" cy="2566501"/>
          </a:xfrm>
          <a:prstGeom prst="rect">
            <a:avLst/>
          </a:prstGeom>
        </p:spPr>
      </p:pic>
    </p:spTree>
    <p:extLst>
      <p:ext uri="{BB962C8B-B14F-4D97-AF65-F5344CB8AC3E}">
        <p14:creationId xmlns:p14="http://schemas.microsoft.com/office/powerpoint/2010/main" val="4180584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5327" y="1129427"/>
            <a:ext cx="2325476" cy="2677656"/>
          </a:xfrm>
          <a:prstGeom prst="rect">
            <a:avLst/>
          </a:prstGeom>
          <a:noFill/>
          <a:ln>
            <a:solidFill>
              <a:srgbClr val="242F60"/>
            </a:solidFill>
          </a:ln>
        </p:spPr>
        <p:txBody>
          <a:bodyPr wrap="square" rtlCol="0" anchor="t">
            <a:spAutoFit/>
          </a:bodyPr>
          <a:lstStyle/>
          <a:p>
            <a:r>
              <a:rPr lang="en-GB" sz="1400">
                <a:solidFill>
                  <a:srgbClr val="242F60"/>
                </a:solidFill>
              </a:rPr>
              <a:t>Is the chemical listed as an ozone depleting substance or fluorinated gas? If so you will need to consider if any alternatives can be used.  </a:t>
            </a:r>
            <a:endParaRPr lang="en-US"/>
          </a:p>
          <a:p>
            <a:endParaRPr lang="en-GB" sz="1400">
              <a:solidFill>
                <a:srgbClr val="FF0000"/>
              </a:solidFill>
            </a:endParaRPr>
          </a:p>
          <a:p>
            <a:r>
              <a:rPr lang="en-GB" sz="1400">
                <a:solidFill>
                  <a:srgbClr val="FF0000"/>
                </a:solidFill>
              </a:rPr>
              <a:t>If not you must follow University guidance to ensure legal and internal reporting requirements are met.  Please contact your Environment Officer</a:t>
            </a:r>
            <a:endParaRPr lang="en-GB">
              <a:cs typeface="Calibri"/>
            </a:endParaRPr>
          </a:p>
        </p:txBody>
      </p:sp>
      <p:cxnSp>
        <p:nvCxnSpPr>
          <p:cNvPr id="11" name="Straight Arrow Connector 10"/>
          <p:cNvCxnSpPr/>
          <p:nvPr/>
        </p:nvCxnSpPr>
        <p:spPr>
          <a:xfrm flipV="1">
            <a:off x="2840326" y="2265001"/>
            <a:ext cx="482359" cy="320663"/>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pic>
        <p:nvPicPr>
          <p:cNvPr id="2" name="Picture 2" descr="A screenshot of a cell phone&#10;&#10;Description generated with very high confidence">
            <a:extLst>
              <a:ext uri="{FF2B5EF4-FFF2-40B4-BE49-F238E27FC236}">
                <a16:creationId xmlns:a16="http://schemas.microsoft.com/office/drawing/2014/main" id="{06740E05-C695-4D00-9522-70EC4541C46F}"/>
              </a:ext>
            </a:extLst>
          </p:cNvPr>
          <p:cNvPicPr>
            <a:picLocks noChangeAspect="1"/>
          </p:cNvPicPr>
          <p:nvPr/>
        </p:nvPicPr>
        <p:blipFill>
          <a:blip r:embed="rId2"/>
          <a:stretch>
            <a:fillRect/>
          </a:stretch>
        </p:blipFill>
        <p:spPr>
          <a:xfrm>
            <a:off x="3341716" y="1382385"/>
            <a:ext cx="5769032" cy="1266901"/>
          </a:xfrm>
          <a:prstGeom prst="rect">
            <a:avLst/>
          </a:prstGeom>
        </p:spPr>
      </p:pic>
    </p:spTree>
    <p:extLst>
      <p:ext uri="{BB962C8B-B14F-4D97-AF65-F5344CB8AC3E}">
        <p14:creationId xmlns:p14="http://schemas.microsoft.com/office/powerpoint/2010/main" val="3228360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96374" y="2497201"/>
            <a:ext cx="6435725" cy="990600"/>
          </a:xfrm>
        </p:spPr>
        <p:txBody>
          <a:bodyPr vert="horz" lIns="91440" tIns="45720" rIns="91440" bIns="45720" rtlCol="0" anchor="t">
            <a:normAutofit/>
          </a:bodyPr>
          <a:lstStyle/>
          <a:p>
            <a:pPr algn="ctr"/>
            <a:r>
              <a:rPr lang="en-GB" dirty="0">
                <a:latin typeface="Arial"/>
                <a:cs typeface="Arial"/>
              </a:rPr>
              <a:t>Chemical Activity Risk Assessment</a:t>
            </a:r>
          </a:p>
          <a:p>
            <a:pPr algn="ctr"/>
            <a:endParaRPr lang="en-GB" dirty="0"/>
          </a:p>
          <a:p>
            <a:pPr algn="ctr"/>
            <a:endParaRPr lang="en-GB" dirty="0"/>
          </a:p>
        </p:txBody>
      </p:sp>
    </p:spTree>
    <p:extLst>
      <p:ext uri="{BB962C8B-B14F-4D97-AF65-F5344CB8AC3E}">
        <p14:creationId xmlns:p14="http://schemas.microsoft.com/office/powerpoint/2010/main" val="36024739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215 - Health &amp; Safety Powerpoint Template (4.3)" id="{DC5D4237-D630-F847-AD9A-0AAE1914139C}" vid="{BFFCB43F-20E7-014B-8092-E3DCEEE272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3D54B28B1F7F40B710E7EB5AEE40E5" ma:contentTypeVersion="2" ma:contentTypeDescription="Create a new document." ma:contentTypeScope="" ma:versionID="ec450f482b0fdd4b566e154901a58eca">
  <xsd:schema xmlns:xsd="http://www.w3.org/2001/XMLSchema" xmlns:xs="http://www.w3.org/2001/XMLSchema" xmlns:p="http://schemas.microsoft.com/office/2006/metadata/properties" xmlns:ns2="fc74cc70-55af-47aa-974d-f7189f23d07a" targetNamespace="http://schemas.microsoft.com/office/2006/metadata/properties" ma:root="true" ma:fieldsID="b9910f7b3136a383cc93f9b842f930f0" ns2:_="">
    <xsd:import namespace="fc74cc70-55af-47aa-974d-f7189f23d07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74cc70-55af-47aa-974d-f7189f23d0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3DD5AE-2923-439B-B188-8A07C07D1A6E}">
  <ds:schemaRefs>
    <ds:schemaRef ds:uri="http://schemas.microsoft.com/sharepoint/v3/contenttype/forms"/>
  </ds:schemaRefs>
</ds:datastoreItem>
</file>

<file path=customXml/itemProps2.xml><?xml version="1.0" encoding="utf-8"?>
<ds:datastoreItem xmlns:ds="http://schemas.openxmlformats.org/officeDocument/2006/customXml" ds:itemID="{68BD2B88-7B27-48C9-9B5F-C4B3AE47AF8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fc74cc70-55af-47aa-974d-f7189f23d07a"/>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3BEDE770-8952-413F-ABA3-5780D965C4B5}">
  <ds:schemaRefs>
    <ds:schemaRef ds:uri="fc74cc70-55af-47aa-974d-f7189f23d0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5215 - Health &amp; Safety Powerpoint Template (4.3)</Template>
  <TotalTime>1</TotalTime>
  <Words>1608</Words>
  <Application>Microsoft Office PowerPoint</Application>
  <PresentationFormat>On-screen Show (4:3)</PresentationFormat>
  <Paragraphs>89</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Swansea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Trace A.P.</dc:creator>
  <cp:lastModifiedBy>Dicataldo N.</cp:lastModifiedBy>
  <cp:revision>5</cp:revision>
  <dcterms:created xsi:type="dcterms:W3CDTF">2019-02-26T09:40:13Z</dcterms:created>
  <dcterms:modified xsi:type="dcterms:W3CDTF">2020-07-03T12:36:05Z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0x010100F33D54B28B1F7F40B710E7EB5AEE40E5</vt:lpwstr>
  </property>
</Properties>
</file>