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01"/>
    <a:srgbClr val="E4082C"/>
    <a:srgbClr val="084F9D"/>
    <a:srgbClr val="1363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020" y="44"/>
      </p:cViewPr>
      <p:guideLst>
        <p:guide orient="horz" pos="59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69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54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12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070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38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10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21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84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48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12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B3E53-6190-4B64-AEF6-897D6350A709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B36D6-AECE-424C-B0CC-F3DD6EDC2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16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808549" y="219075"/>
            <a:ext cx="6288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 and Match PPE signage</a:t>
            </a:r>
            <a:endParaRPr lang="en-GB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64675" y="1501062"/>
            <a:ext cx="1800000" cy="3185691"/>
            <a:chOff x="164675" y="1501062"/>
            <a:chExt cx="1800000" cy="3185691"/>
          </a:xfrm>
        </p:grpSpPr>
        <p:sp>
          <p:nvSpPr>
            <p:cNvPr id="13" name="Rounded Rectangle 12"/>
            <p:cNvSpPr/>
            <p:nvPr/>
          </p:nvSpPr>
          <p:spPr>
            <a:xfrm>
              <a:off x="164675" y="3393418"/>
              <a:ext cx="1800000" cy="1293335"/>
            </a:xfrm>
            <a:prstGeom prst="roundRect">
              <a:avLst/>
            </a:prstGeom>
            <a:solidFill>
              <a:srgbClr val="084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RHAID GWISGO MENIG DIOGELWCH</a:t>
              </a:r>
            </a:p>
            <a:p>
              <a:pPr algn="ctr"/>
              <a:endParaRPr lang="en-GB" sz="1400" i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SAFETY GLOVES MUST BE WORN</a:t>
              </a:r>
              <a:endParaRPr lang="en-GB" sz="1400" i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534" y="1501062"/>
              <a:ext cx="1786283" cy="1798476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4219566" y="1501062"/>
            <a:ext cx="1800000" cy="3394939"/>
            <a:chOff x="4219566" y="1501062"/>
            <a:chExt cx="1800000" cy="3394939"/>
          </a:xfrm>
        </p:grpSpPr>
        <p:sp>
          <p:nvSpPr>
            <p:cNvPr id="19" name="Rounded Rectangle 18"/>
            <p:cNvSpPr/>
            <p:nvPr/>
          </p:nvSpPr>
          <p:spPr>
            <a:xfrm>
              <a:off x="4219566" y="3393418"/>
              <a:ext cx="1800000" cy="1502583"/>
            </a:xfrm>
            <a:prstGeom prst="roundRect">
              <a:avLst/>
            </a:prstGeom>
            <a:solidFill>
              <a:srgbClr val="084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>
                  <a:latin typeface="Arial" panose="020B0604020202020204" pitchFamily="34" charset="0"/>
                  <a:cs typeface="Arial" panose="020B0604020202020204" pitchFamily="34" charset="0"/>
                </a:rPr>
                <a:t>RHAID GWISGO </a:t>
              </a:r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SPECTOL DDIOGELWCH</a:t>
              </a:r>
            </a:p>
            <a:p>
              <a:pPr algn="ctr"/>
              <a:endParaRPr lang="en-GB" sz="1400" i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EYE </a:t>
              </a:r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PROTECTION MUST BE WORN</a:t>
              </a:r>
              <a:endParaRPr lang="en-GB" sz="1400" i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0328" y="1501062"/>
              <a:ext cx="1798476" cy="1798476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2195343" y="1501062"/>
            <a:ext cx="1800000" cy="3394938"/>
            <a:chOff x="2195343" y="1501062"/>
            <a:chExt cx="1800000" cy="3394938"/>
          </a:xfrm>
        </p:grpSpPr>
        <p:sp>
          <p:nvSpPr>
            <p:cNvPr id="15" name="Rounded Rectangle 14"/>
            <p:cNvSpPr/>
            <p:nvPr/>
          </p:nvSpPr>
          <p:spPr>
            <a:xfrm>
              <a:off x="2195343" y="3393418"/>
              <a:ext cx="1800000" cy="1502582"/>
            </a:xfrm>
            <a:prstGeom prst="roundRect">
              <a:avLst/>
            </a:prstGeom>
            <a:solidFill>
              <a:srgbClr val="084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RHAID GWISGO AMDDIFFYN WYNEB</a:t>
              </a:r>
            </a:p>
            <a:p>
              <a:pPr algn="ctr"/>
              <a:endParaRPr lang="en-GB" sz="1400" i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FACE PROTECTION MUST BE WORN</a:t>
              </a:r>
              <a:endParaRPr lang="en-GB" sz="1400" i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2202" y="1501062"/>
              <a:ext cx="1786283" cy="1798476"/>
            </a:xfrm>
            <a:prstGeom prst="rect">
              <a:avLst/>
            </a:prstGeom>
          </p:spPr>
        </p:pic>
      </p:grpSp>
      <p:grpSp>
        <p:nvGrpSpPr>
          <p:cNvPr id="33" name="Group 32"/>
          <p:cNvGrpSpPr/>
          <p:nvPr/>
        </p:nvGrpSpPr>
        <p:grpSpPr>
          <a:xfrm>
            <a:off x="6066944" y="1501062"/>
            <a:ext cx="1804572" cy="3394939"/>
            <a:chOff x="6066944" y="1501062"/>
            <a:chExt cx="1804572" cy="3394939"/>
          </a:xfrm>
        </p:grpSpPr>
        <p:sp>
          <p:nvSpPr>
            <p:cNvPr id="14" name="Rounded Rectangle 13"/>
            <p:cNvSpPr/>
            <p:nvPr/>
          </p:nvSpPr>
          <p:spPr>
            <a:xfrm>
              <a:off x="6069230" y="3393418"/>
              <a:ext cx="1800000" cy="1502583"/>
            </a:xfrm>
            <a:prstGeom prst="roundRect">
              <a:avLst/>
            </a:prstGeom>
            <a:solidFill>
              <a:srgbClr val="084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>
                  <a:latin typeface="Arial" panose="020B0604020202020204" pitchFamily="34" charset="0"/>
                  <a:cs typeface="Arial" panose="020B0604020202020204" pitchFamily="34" charset="0"/>
                </a:rPr>
                <a:t>RHAID GWISGO </a:t>
              </a:r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ESGIDIAU DIOGELWCH</a:t>
              </a:r>
            </a:p>
            <a:p>
              <a:pPr algn="ctr"/>
              <a:endParaRPr lang="en-GB" sz="1400" i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FOOT </a:t>
              </a:r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PROTECTION MUST BE WORN</a:t>
              </a:r>
              <a:endParaRPr lang="en-GB" sz="1400" i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6944" y="1501062"/>
              <a:ext cx="1804572" cy="1798476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7972173" y="1501062"/>
            <a:ext cx="1800000" cy="3394939"/>
            <a:chOff x="7972173" y="1501062"/>
            <a:chExt cx="1800000" cy="3394939"/>
          </a:xfrm>
        </p:grpSpPr>
        <p:sp>
          <p:nvSpPr>
            <p:cNvPr id="20" name="Rounded Rectangle 19"/>
            <p:cNvSpPr/>
            <p:nvPr/>
          </p:nvSpPr>
          <p:spPr>
            <a:xfrm>
              <a:off x="7972173" y="3393418"/>
              <a:ext cx="1800000" cy="1502583"/>
            </a:xfrm>
            <a:prstGeom prst="roundRect">
              <a:avLst/>
            </a:prstGeom>
            <a:solidFill>
              <a:srgbClr val="084F9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>
                  <a:latin typeface="Arial" panose="020B0604020202020204" pitchFamily="34" charset="0"/>
                  <a:cs typeface="Arial" panose="020B0604020202020204" pitchFamily="34" charset="0"/>
                </a:rPr>
                <a:t>RHAID GWISGO </a:t>
              </a:r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CHOT LABORDY</a:t>
              </a:r>
            </a:p>
            <a:p>
              <a:pPr algn="ctr"/>
              <a:endParaRPr lang="en-GB" sz="1400" i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LABORATORY COAT MUST </a:t>
              </a:r>
              <a:r>
                <a:rPr lang="en-GB" sz="1400" dirty="0">
                  <a:latin typeface="Arial" panose="020B0604020202020204" pitchFamily="34" charset="0"/>
                  <a:cs typeface="Arial" panose="020B0604020202020204" pitchFamily="34" charset="0"/>
                </a:rPr>
                <a:t>BE WORN</a:t>
              </a:r>
              <a:endParaRPr lang="en-GB" sz="1400" i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9032" y="1501062"/>
              <a:ext cx="1786283" cy="1798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3119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693523" y="2034462"/>
            <a:ext cx="1810669" cy="2880438"/>
            <a:chOff x="588623" y="900987"/>
            <a:chExt cx="1810669" cy="2880438"/>
          </a:xfrm>
        </p:grpSpPr>
        <p:sp>
          <p:nvSpPr>
            <p:cNvPr id="6" name="Rounded Rectangle 5"/>
            <p:cNvSpPr/>
            <p:nvPr/>
          </p:nvSpPr>
          <p:spPr>
            <a:xfrm>
              <a:off x="593957" y="2790825"/>
              <a:ext cx="1800000" cy="990600"/>
            </a:xfrm>
            <a:prstGeom prst="roundRect">
              <a:avLst/>
            </a:prstGeom>
            <a:solidFill>
              <a:srgbClr val="E408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PEIDIWCH Â RHOI</a:t>
              </a:r>
            </a:p>
            <a:p>
              <a:pPr algn="ctr"/>
              <a:endParaRPr lang="en-GB" sz="1400" i="1" u="sng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DO NOT ENTER</a:t>
              </a:r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623" y="900987"/>
              <a:ext cx="1810669" cy="1798476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3912525" y="2034462"/>
            <a:ext cx="2145375" cy="3109039"/>
            <a:chOff x="2587294" y="900987"/>
            <a:chExt cx="2145375" cy="3109039"/>
          </a:xfrm>
        </p:grpSpPr>
        <p:sp>
          <p:nvSpPr>
            <p:cNvPr id="10" name="Rounded Rectangle 9"/>
            <p:cNvSpPr/>
            <p:nvPr/>
          </p:nvSpPr>
          <p:spPr>
            <a:xfrm>
              <a:off x="2587294" y="2790825"/>
              <a:ext cx="2145375" cy="1219201"/>
            </a:xfrm>
            <a:prstGeom prst="roundRect">
              <a:avLst/>
            </a:prstGeom>
            <a:solidFill>
              <a:srgbClr val="E408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DIM MYNEDIAD ANAWDURDODEDIG</a:t>
              </a:r>
            </a:p>
            <a:p>
              <a:pPr algn="ctr"/>
              <a:endParaRPr lang="en-GB" sz="14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 UNAUTHORISED ACCESS</a:t>
              </a:r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54647" y="900987"/>
              <a:ext cx="1810669" cy="1798476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6304292" y="2032938"/>
            <a:ext cx="1985109" cy="2881962"/>
            <a:chOff x="5199392" y="899463"/>
            <a:chExt cx="1985109" cy="288196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000" b="59100" l="17000" r="80800"/>
                      </a14:imgEffect>
                    </a14:imgLayer>
                  </a14:imgProps>
                </a:ext>
              </a:extLst>
            </a:blip>
            <a:srcRect l="18624" t="2632" r="18421" b="40284"/>
            <a:stretch/>
          </p:blipFill>
          <p:spPr>
            <a:xfrm>
              <a:off x="5199392" y="899463"/>
              <a:ext cx="1985109" cy="1800000"/>
            </a:xfrm>
            <a:prstGeom prst="rect">
              <a:avLst/>
            </a:prstGeom>
          </p:spPr>
        </p:pic>
        <p:sp>
          <p:nvSpPr>
            <p:cNvPr id="18" name="Rounded Rectangle 17"/>
            <p:cNvSpPr/>
            <p:nvPr/>
          </p:nvSpPr>
          <p:spPr>
            <a:xfrm>
              <a:off x="5291946" y="2790826"/>
              <a:ext cx="1800000" cy="990599"/>
            </a:xfrm>
            <a:prstGeom prst="roundRect">
              <a:avLst/>
            </a:prstGeom>
            <a:solidFill>
              <a:srgbClr val="FFEC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i="1" u="sng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RISG O FYGU</a:t>
              </a:r>
            </a:p>
            <a:p>
              <a:pPr algn="ctr"/>
              <a:endParaRPr lang="en-GB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GB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RISK OF ASPHYXIATION</a:t>
              </a:r>
              <a:endPara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246574" y="1017760"/>
            <a:ext cx="7109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Hazard and Prohibition signage</a:t>
            </a:r>
            <a:endParaRPr lang="en-GB" sz="36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75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72</Words>
  <Application>Microsoft Office PowerPoint</Application>
  <PresentationFormat>A4 Paper (210x297 mm)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Swansea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 Gretta.</dc:creator>
  <cp:lastModifiedBy>Dezulian A.R.</cp:lastModifiedBy>
  <cp:revision>10</cp:revision>
  <dcterms:created xsi:type="dcterms:W3CDTF">2018-08-03T09:18:19Z</dcterms:created>
  <dcterms:modified xsi:type="dcterms:W3CDTF">2018-11-23T14:17:17Z</dcterms:modified>
</cp:coreProperties>
</file>